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33514-64C0-43C0-85D9-AA89D038D84A}" v="4" dt="2021-05-01T09:50:5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2ec6e3b6050776cd" providerId="LiveId" clId="{705C2509-237E-4B3E-8D94-2DDA36377191}"/>
    <pc:docChg chg="undo custSel addSld modSld">
      <pc:chgData name=" " userId="2ec6e3b6050776cd" providerId="LiveId" clId="{705C2509-237E-4B3E-8D94-2DDA36377191}" dt="2021-03-22T19:23:57.816" v="199" actId="27614"/>
      <pc:docMkLst>
        <pc:docMk/>
      </pc:docMkLst>
      <pc:sldChg chg="addSp delSp modSp new mod setBg">
        <pc:chgData name=" " userId="2ec6e3b6050776cd" providerId="LiveId" clId="{705C2509-237E-4B3E-8D94-2DDA36377191}" dt="2021-03-22T19:04:04.586" v="191" actId="26606"/>
        <pc:sldMkLst>
          <pc:docMk/>
          <pc:sldMk cId="1035522212" sldId="256"/>
        </pc:sldMkLst>
        <pc:spChg chg="mod">
          <ac:chgData name=" " userId="2ec6e3b6050776cd" providerId="LiveId" clId="{705C2509-237E-4B3E-8D94-2DDA36377191}" dt="2021-03-22T19:04:04.586" v="191" actId="26606"/>
          <ac:spMkLst>
            <pc:docMk/>
            <pc:sldMk cId="1035522212" sldId="256"/>
            <ac:spMk id="2" creationId="{28018521-82E2-4948-80C0-DAE7BFA667AB}"/>
          </ac:spMkLst>
        </pc:spChg>
        <pc:spChg chg="del">
          <ac:chgData name=" " userId="2ec6e3b6050776cd" providerId="LiveId" clId="{705C2509-237E-4B3E-8D94-2DDA36377191}" dt="2021-03-22T18:44:34.986" v="1" actId="21"/>
          <ac:spMkLst>
            <pc:docMk/>
            <pc:sldMk cId="1035522212" sldId="256"/>
            <ac:spMk id="3" creationId="{1A5116F5-9812-497B-9AD7-A8807CDE41A2}"/>
          </ac:spMkLst>
        </pc:spChg>
        <pc:spChg chg="add del">
          <ac:chgData name=" " userId="2ec6e3b6050776cd" providerId="LiveId" clId="{705C2509-237E-4B3E-8D94-2DDA36377191}" dt="2021-03-22T19:03:36.213" v="187" actId="26606"/>
          <ac:spMkLst>
            <pc:docMk/>
            <pc:sldMk cId="1035522212" sldId="256"/>
            <ac:spMk id="10" creationId="{53F29798-D584-4792-9B62-3F5F5C36D619}"/>
          </ac:spMkLst>
        </pc:spChg>
        <pc:spChg chg="add del">
          <ac:chgData name=" " userId="2ec6e3b6050776cd" providerId="LiveId" clId="{705C2509-237E-4B3E-8D94-2DDA36377191}" dt="2021-03-22T19:03:33.683" v="184" actId="26606"/>
          <ac:spMkLst>
            <pc:docMk/>
            <pc:sldMk cId="1035522212" sldId="256"/>
            <ac:spMk id="15" creationId="{53F29798-D584-4792-9B62-3F5F5C36D619}"/>
          </ac:spMkLst>
        </pc:spChg>
        <pc:spChg chg="add del">
          <ac:chgData name=" " userId="2ec6e3b6050776cd" providerId="LiveId" clId="{705C2509-237E-4B3E-8D94-2DDA36377191}" dt="2021-03-22T19:03:36.209" v="186" actId="26606"/>
          <ac:spMkLst>
            <pc:docMk/>
            <pc:sldMk cId="1035522212" sldId="256"/>
            <ac:spMk id="17" creationId="{AC477752-ACCA-41C1-9B1D-D0CED1F9CBDD}"/>
          </ac:spMkLst>
        </pc:spChg>
        <pc:spChg chg="add del">
          <ac:chgData name=" " userId="2ec6e3b6050776cd" providerId="LiveId" clId="{705C2509-237E-4B3E-8D94-2DDA36377191}" dt="2021-03-22T19:04:04.586" v="191" actId="26606"/>
          <ac:spMkLst>
            <pc:docMk/>
            <pc:sldMk cId="1035522212" sldId="256"/>
            <ac:spMk id="19" creationId="{53F29798-D584-4792-9B62-3F5F5C36D619}"/>
          </ac:spMkLst>
        </pc:spChg>
        <pc:spChg chg="add del">
          <ac:chgData name=" " userId="2ec6e3b6050776cd" providerId="LiveId" clId="{705C2509-237E-4B3E-8D94-2DDA36377191}" dt="2021-03-22T19:04:04.586" v="191" actId="26606"/>
          <ac:spMkLst>
            <pc:docMk/>
            <pc:sldMk cId="1035522212" sldId="256"/>
            <ac:spMk id="24" creationId="{53F29798-D584-4792-9B62-3F5F5C36D619}"/>
          </ac:spMkLst>
        </pc:spChg>
        <pc:picChg chg="add mod">
          <ac:chgData name=" " userId="2ec6e3b6050776cd" providerId="LiveId" clId="{705C2509-237E-4B3E-8D94-2DDA36377191}" dt="2021-03-22T19:03:36.213" v="187" actId="26606"/>
          <ac:picMkLst>
            <pc:docMk/>
            <pc:sldMk cId="1035522212" sldId="256"/>
            <ac:picMk id="5" creationId="{2DA2146A-F785-49B5-865B-720CE41C3D1F}"/>
          </ac:picMkLst>
        </pc:picChg>
      </pc:sldChg>
      <pc:sldChg chg="addSp delSp modSp add mod setBg delDesignElem">
        <pc:chgData name=" " userId="2ec6e3b6050776cd" providerId="LiveId" clId="{705C2509-237E-4B3E-8D94-2DDA36377191}" dt="2021-03-22T19:03:42.786" v="188" actId="26606"/>
        <pc:sldMkLst>
          <pc:docMk/>
          <pc:sldMk cId="958394327" sldId="257"/>
        </pc:sldMkLst>
        <pc:spChg chg="mod">
          <ac:chgData name=" " userId="2ec6e3b6050776cd" providerId="LiveId" clId="{705C2509-237E-4B3E-8D94-2DDA36377191}" dt="2021-03-22T19:03:25.476" v="182" actId="26606"/>
          <ac:spMkLst>
            <pc:docMk/>
            <pc:sldMk cId="958394327" sldId="257"/>
            <ac:spMk id="2" creationId="{28018521-82E2-4948-80C0-DAE7BFA667AB}"/>
          </ac:spMkLst>
        </pc:spChg>
        <pc:spChg chg="add del">
          <ac:chgData name=" " userId="2ec6e3b6050776cd" providerId="LiveId" clId="{705C2509-237E-4B3E-8D94-2DDA36377191}" dt="2021-03-22T19:03:42.786" v="188" actId="26606"/>
          <ac:spMkLst>
            <pc:docMk/>
            <pc:sldMk cId="958394327" sldId="257"/>
            <ac:spMk id="9" creationId="{53F29798-D584-4792-9B62-3F5F5C36D619}"/>
          </ac:spMkLst>
        </pc:spChg>
        <pc:spChg chg="del">
          <ac:chgData name=" " userId="2ec6e3b6050776cd" providerId="LiveId" clId="{705C2509-237E-4B3E-8D94-2DDA36377191}" dt="2021-03-22T18:52:08.845" v="37"/>
          <ac:spMkLst>
            <pc:docMk/>
            <pc:sldMk cId="958394327" sldId="257"/>
            <ac:spMk id="10" creationId="{53F29798-D584-4792-9B62-3F5F5C36D619}"/>
          </ac:spMkLst>
        </pc:spChg>
        <pc:spChg chg="add">
          <ac:chgData name=" " userId="2ec6e3b6050776cd" providerId="LiveId" clId="{705C2509-237E-4B3E-8D94-2DDA36377191}" dt="2021-03-22T19:03:42.786" v="188" actId="26606"/>
          <ac:spMkLst>
            <pc:docMk/>
            <pc:sldMk cId="958394327" sldId="257"/>
            <ac:spMk id="14" creationId="{53F29798-D584-4792-9B62-3F5F5C36D619}"/>
          </ac:spMkLst>
        </pc:spChg>
        <pc:picChg chg="add mod">
          <ac:chgData name=" " userId="2ec6e3b6050776cd" providerId="LiveId" clId="{705C2509-237E-4B3E-8D94-2DDA36377191}" dt="2021-03-22T19:03:25.476" v="182" actId="26606"/>
          <ac:picMkLst>
            <pc:docMk/>
            <pc:sldMk cId="958394327" sldId="257"/>
            <ac:picMk id="4" creationId="{5EA8BBD3-9808-44E8-BD54-F3C9C1CA4066}"/>
          </ac:picMkLst>
        </pc:picChg>
        <pc:picChg chg="del">
          <ac:chgData name=" " userId="2ec6e3b6050776cd" providerId="LiveId" clId="{705C2509-237E-4B3E-8D94-2DDA36377191}" dt="2021-03-22T18:52:48.095" v="147" actId="21"/>
          <ac:picMkLst>
            <pc:docMk/>
            <pc:sldMk cId="958394327" sldId="257"/>
            <ac:picMk id="5" creationId="{2DA2146A-F785-49B5-865B-720CE41C3D1F}"/>
          </ac:picMkLst>
        </pc:picChg>
      </pc:sldChg>
      <pc:sldChg chg="addSp delSp modSp add mod setBg delDesignElem">
        <pc:chgData name=" " userId="2ec6e3b6050776cd" providerId="LiveId" clId="{705C2509-237E-4B3E-8D94-2DDA36377191}" dt="2021-03-22T19:12:45.972" v="195" actId="27614"/>
        <pc:sldMkLst>
          <pc:docMk/>
          <pc:sldMk cId="826772331" sldId="258"/>
        </pc:sldMkLst>
        <pc:spChg chg="mod">
          <ac:chgData name=" " userId="2ec6e3b6050776cd" providerId="LiveId" clId="{705C2509-237E-4B3E-8D94-2DDA36377191}" dt="2021-03-22T18:52:38.389" v="145" actId="20577"/>
          <ac:spMkLst>
            <pc:docMk/>
            <pc:sldMk cId="826772331" sldId="258"/>
            <ac:spMk id="2" creationId="{28018521-82E2-4948-80C0-DAE7BFA667AB}"/>
          </ac:spMkLst>
        </pc:spChg>
        <pc:spChg chg="add">
          <ac:chgData name=" " userId="2ec6e3b6050776cd" providerId="LiveId" clId="{705C2509-237E-4B3E-8D94-2DDA36377191}" dt="2021-03-22T19:12:44.179" v="194" actId="26606"/>
          <ac:spMkLst>
            <pc:docMk/>
            <pc:sldMk cId="826772331" sldId="258"/>
            <ac:spMk id="9" creationId="{53F29798-D584-4792-9B62-3F5F5C36D619}"/>
          </ac:spMkLst>
        </pc:spChg>
        <pc:spChg chg="del">
          <ac:chgData name=" " userId="2ec6e3b6050776cd" providerId="LiveId" clId="{705C2509-237E-4B3E-8D94-2DDA36377191}" dt="2021-03-22T18:52:10.152" v="39"/>
          <ac:spMkLst>
            <pc:docMk/>
            <pc:sldMk cId="826772331" sldId="258"/>
            <ac:spMk id="10" creationId="{53F29798-D584-4792-9B62-3F5F5C36D619}"/>
          </ac:spMkLst>
        </pc:spChg>
        <pc:picChg chg="add mod">
          <ac:chgData name=" " userId="2ec6e3b6050776cd" providerId="LiveId" clId="{705C2509-237E-4B3E-8D94-2DDA36377191}" dt="2021-03-22T19:12:45.972" v="195" actId="27614"/>
          <ac:picMkLst>
            <pc:docMk/>
            <pc:sldMk cId="826772331" sldId="258"/>
            <ac:picMk id="4" creationId="{18453CC4-83CE-4174-810C-26983B9EDC1C}"/>
          </ac:picMkLst>
        </pc:picChg>
        <pc:picChg chg="del">
          <ac:chgData name=" " userId="2ec6e3b6050776cd" providerId="LiveId" clId="{705C2509-237E-4B3E-8D94-2DDA36377191}" dt="2021-03-22T18:52:44.966" v="146" actId="21"/>
          <ac:picMkLst>
            <pc:docMk/>
            <pc:sldMk cId="826772331" sldId="258"/>
            <ac:picMk id="5" creationId="{2DA2146A-F785-49B5-865B-720CE41C3D1F}"/>
          </ac:picMkLst>
        </pc:picChg>
      </pc:sldChg>
      <pc:sldChg chg="addSp modSp add mod setBg">
        <pc:chgData name=" " userId="2ec6e3b6050776cd" providerId="LiveId" clId="{705C2509-237E-4B3E-8D94-2DDA36377191}" dt="2021-03-22T19:23:57.816" v="199" actId="27614"/>
        <pc:sldMkLst>
          <pc:docMk/>
          <pc:sldMk cId="3943963328" sldId="259"/>
        </pc:sldMkLst>
        <pc:spChg chg="mod">
          <ac:chgData name=" " userId="2ec6e3b6050776cd" providerId="LiveId" clId="{705C2509-237E-4B3E-8D94-2DDA36377191}" dt="2021-03-22T19:23:50.988" v="198" actId="26606"/>
          <ac:spMkLst>
            <pc:docMk/>
            <pc:sldMk cId="3943963328" sldId="259"/>
            <ac:spMk id="2" creationId="{28018521-82E2-4948-80C0-DAE7BFA667AB}"/>
          </ac:spMkLst>
        </pc:spChg>
        <pc:spChg chg="add">
          <ac:chgData name=" " userId="2ec6e3b6050776cd" providerId="LiveId" clId="{705C2509-237E-4B3E-8D94-2DDA36377191}" dt="2021-03-22T19:23:50.988" v="198" actId="26606"/>
          <ac:spMkLst>
            <pc:docMk/>
            <pc:sldMk cId="3943963328" sldId="259"/>
            <ac:spMk id="9" creationId="{53F29798-D584-4792-9B62-3F5F5C36D619}"/>
          </ac:spMkLst>
        </pc:spChg>
        <pc:picChg chg="add mod">
          <ac:chgData name=" " userId="2ec6e3b6050776cd" providerId="LiveId" clId="{705C2509-237E-4B3E-8D94-2DDA36377191}" dt="2021-03-22T19:23:57.816" v="199" actId="27614"/>
          <ac:picMkLst>
            <pc:docMk/>
            <pc:sldMk cId="3943963328" sldId="259"/>
            <ac:picMk id="4" creationId="{CBAC2BBD-DA93-491D-A0BA-7A903856F25F}"/>
          </ac:picMkLst>
        </pc:picChg>
      </pc:sldChg>
    </pc:docChg>
  </pc:docChgLst>
  <pc:docChgLst>
    <pc:chgData name=" " userId="2ec6e3b6050776cd" providerId="LiveId" clId="{79933514-64C0-43C0-85D9-AA89D038D84A}"/>
    <pc:docChg chg="undo custSel addSld modSld sldOrd">
      <pc:chgData name=" " userId="2ec6e3b6050776cd" providerId="LiveId" clId="{79933514-64C0-43C0-85D9-AA89D038D84A}" dt="2021-05-01T10:19:08.758" v="5748" actId="33524"/>
      <pc:docMkLst>
        <pc:docMk/>
      </pc:docMkLst>
      <pc:sldChg chg="ord">
        <pc:chgData name=" " userId="2ec6e3b6050776cd" providerId="LiveId" clId="{79933514-64C0-43C0-85D9-AA89D038D84A}" dt="2021-05-01T09:56:00.414" v="1232"/>
        <pc:sldMkLst>
          <pc:docMk/>
          <pc:sldMk cId="826772331" sldId="258"/>
        </pc:sldMkLst>
      </pc:sldChg>
      <pc:sldChg chg="addSp delSp modSp new mod setBg">
        <pc:chgData name=" " userId="2ec6e3b6050776cd" providerId="LiveId" clId="{79933514-64C0-43C0-85D9-AA89D038D84A}" dt="2021-05-01T10:19:08.758" v="5748" actId="33524"/>
        <pc:sldMkLst>
          <pc:docMk/>
          <pc:sldMk cId="1485726469" sldId="260"/>
        </pc:sldMkLst>
        <pc:spChg chg="del">
          <ac:chgData name=" " userId="2ec6e3b6050776cd" providerId="LiveId" clId="{79933514-64C0-43C0-85D9-AA89D038D84A}" dt="2021-05-01T09:35:01.859" v="2" actId="26606"/>
          <ac:spMkLst>
            <pc:docMk/>
            <pc:sldMk cId="1485726469" sldId="260"/>
            <ac:spMk id="2" creationId="{F577BEFD-0EA1-49B3-9971-FEB69BC51134}"/>
          </ac:spMkLst>
        </pc:spChg>
        <pc:spChg chg="del">
          <ac:chgData name=" " userId="2ec6e3b6050776cd" providerId="LiveId" clId="{79933514-64C0-43C0-85D9-AA89D038D84A}" dt="2021-05-01T09:34:57.437" v="1" actId="22"/>
          <ac:spMkLst>
            <pc:docMk/>
            <pc:sldMk cId="1485726469" sldId="260"/>
            <ac:spMk id="3" creationId="{73C9FEA7-C1C8-4A18-AEB4-7E542C6A0700}"/>
          </ac:spMkLst>
        </pc:spChg>
        <pc:spChg chg="add del mod">
          <ac:chgData name=" " userId="2ec6e3b6050776cd" providerId="LiveId" clId="{79933514-64C0-43C0-85D9-AA89D038D84A}" dt="2021-05-01T09:39:19.178" v="413"/>
          <ac:spMkLst>
            <pc:docMk/>
            <pc:sldMk cId="1485726469" sldId="260"/>
            <ac:spMk id="8" creationId="{44D2F04D-C760-4EE8-9E05-A661C0DE4E20}"/>
          </ac:spMkLst>
        </pc:spChg>
        <pc:spChg chg="add mod">
          <ac:chgData name=" " userId="2ec6e3b6050776cd" providerId="LiveId" clId="{79933514-64C0-43C0-85D9-AA89D038D84A}" dt="2021-05-01T09:36:27.299" v="38" actId="20577"/>
          <ac:spMkLst>
            <pc:docMk/>
            <pc:sldMk cId="1485726469" sldId="260"/>
            <ac:spMk id="9" creationId="{60AA625C-674D-492A-BD28-1922B39C55DF}"/>
          </ac:spMkLst>
        </pc:spChg>
        <pc:spChg chg="add">
          <ac:chgData name=" " userId="2ec6e3b6050776cd" providerId="LiveId" clId="{79933514-64C0-43C0-85D9-AA89D038D84A}" dt="2021-05-01T09:35:01.859" v="2" actId="26606"/>
          <ac:spMkLst>
            <pc:docMk/>
            <pc:sldMk cId="1485726469" sldId="260"/>
            <ac:spMk id="10" creationId="{42A4FC2C-047E-45A5-965D-8E1E3BF09BC6}"/>
          </ac:spMkLst>
        </pc:spChg>
        <pc:spChg chg="add mod">
          <ac:chgData name=" " userId="2ec6e3b6050776cd" providerId="LiveId" clId="{79933514-64C0-43C0-85D9-AA89D038D84A}" dt="2021-05-01T10:19:08.758" v="5748" actId="33524"/>
          <ac:spMkLst>
            <pc:docMk/>
            <pc:sldMk cId="1485726469" sldId="260"/>
            <ac:spMk id="11" creationId="{27A384E5-9977-447B-A244-2761B60787CD}"/>
          </ac:spMkLst>
        </pc:spChg>
        <pc:picChg chg="add mod ord">
          <ac:chgData name=" " userId="2ec6e3b6050776cd" providerId="LiveId" clId="{79933514-64C0-43C0-85D9-AA89D038D84A}" dt="2021-05-01T09:35:05.633" v="3" actId="27614"/>
          <ac:picMkLst>
            <pc:docMk/>
            <pc:sldMk cId="1485726469" sldId="260"/>
            <ac:picMk id="5" creationId="{3D368BAC-2CDA-4EEF-B6C0-71D67C9786F7}"/>
          </ac:picMkLst>
        </pc:picChg>
        <pc:picChg chg="add mod">
          <ac:chgData name=" " userId="2ec6e3b6050776cd" providerId="LiveId" clId="{79933514-64C0-43C0-85D9-AA89D038D84A}" dt="2021-05-01T09:35:50.090" v="9" actId="14100"/>
          <ac:picMkLst>
            <pc:docMk/>
            <pc:sldMk cId="1485726469" sldId="260"/>
            <ac:picMk id="7" creationId="{858478CE-83E2-4420-8280-A398608B29E3}"/>
          </ac:picMkLst>
        </pc:picChg>
      </pc:sldChg>
      <pc:sldChg chg="addSp delSp modSp new mod setBg">
        <pc:chgData name=" " userId="2ec6e3b6050776cd" providerId="LiveId" clId="{79933514-64C0-43C0-85D9-AA89D038D84A}" dt="2021-05-01T09:54:44.352" v="1046" actId="20577"/>
        <pc:sldMkLst>
          <pc:docMk/>
          <pc:sldMk cId="3604269252" sldId="261"/>
        </pc:sldMkLst>
        <pc:spChg chg="del">
          <ac:chgData name=" " userId="2ec6e3b6050776cd" providerId="LiveId" clId="{79933514-64C0-43C0-85D9-AA89D038D84A}" dt="2021-05-01T09:45:40.288" v="416" actId="26606"/>
          <ac:spMkLst>
            <pc:docMk/>
            <pc:sldMk cId="3604269252" sldId="261"/>
            <ac:spMk id="2" creationId="{05ED87E7-7973-4949-AE5B-D2D148ED1A75}"/>
          </ac:spMkLst>
        </pc:spChg>
        <pc:spChg chg="del">
          <ac:chgData name=" " userId="2ec6e3b6050776cd" providerId="LiveId" clId="{79933514-64C0-43C0-85D9-AA89D038D84A}" dt="2021-05-01T09:45:37.978" v="415" actId="22"/>
          <ac:spMkLst>
            <pc:docMk/>
            <pc:sldMk cId="3604269252" sldId="261"/>
            <ac:spMk id="3" creationId="{02DB3A7E-AD43-4723-8DBB-E1E74054E535}"/>
          </ac:spMkLst>
        </pc:spChg>
        <pc:spChg chg="add mod">
          <ac:chgData name=" " userId="2ec6e3b6050776cd" providerId="LiveId" clId="{79933514-64C0-43C0-85D9-AA89D038D84A}" dt="2021-05-01T09:54:44.352" v="1046" actId="20577"/>
          <ac:spMkLst>
            <pc:docMk/>
            <pc:sldMk cId="3604269252" sldId="261"/>
            <ac:spMk id="8" creationId="{07A5C2AF-04F5-4714-9DF8-D5C53EC176A6}"/>
          </ac:spMkLst>
        </pc:spChg>
        <pc:spChg chg="add del">
          <ac:chgData name=" " userId="2ec6e3b6050776cd" providerId="LiveId" clId="{79933514-64C0-43C0-85D9-AA89D038D84A}" dt="2021-05-01T09:47:45.060" v="426" actId="26606"/>
          <ac:spMkLst>
            <pc:docMk/>
            <pc:sldMk cId="3604269252" sldId="261"/>
            <ac:spMk id="9" creationId="{95B1FC96-0749-41C9-BAED-E089E77149FA}"/>
          </ac:spMkLst>
        </pc:spChg>
        <pc:spChg chg="add del">
          <ac:chgData name=" " userId="2ec6e3b6050776cd" providerId="LiveId" clId="{79933514-64C0-43C0-85D9-AA89D038D84A}" dt="2021-05-01T09:48:52.635" v="451" actId="26606"/>
          <ac:spMkLst>
            <pc:docMk/>
            <pc:sldMk cId="3604269252" sldId="261"/>
            <ac:spMk id="10" creationId="{42A4FC2C-047E-45A5-965D-8E1E3BF09BC6}"/>
          </ac:spMkLst>
        </pc:spChg>
        <pc:spChg chg="add del">
          <ac:chgData name=" " userId="2ec6e3b6050776cd" providerId="LiveId" clId="{79933514-64C0-43C0-85D9-AA89D038D84A}" dt="2021-05-01T09:47:45.060" v="426" actId="26606"/>
          <ac:spMkLst>
            <pc:docMk/>
            <pc:sldMk cId="3604269252" sldId="261"/>
            <ac:spMk id="11" creationId="{225EEA06-2C0F-44AA-A2A0-86A348E6566B}"/>
          </ac:spMkLst>
        </pc:spChg>
        <pc:spChg chg="add del">
          <ac:chgData name=" " userId="2ec6e3b6050776cd" providerId="LiveId" clId="{79933514-64C0-43C0-85D9-AA89D038D84A}" dt="2021-05-01T09:48:29.102" v="432" actId="26606"/>
          <ac:spMkLst>
            <pc:docMk/>
            <pc:sldMk cId="3604269252" sldId="261"/>
            <ac:spMk id="12" creationId="{5E52985E-2553-471E-82AA-5ED7A329890A}"/>
          </ac:spMkLst>
        </pc:spChg>
        <pc:spChg chg="add del">
          <ac:chgData name=" " userId="2ec6e3b6050776cd" providerId="LiveId" clId="{79933514-64C0-43C0-85D9-AA89D038D84A}" dt="2021-05-01T09:47:10.777" v="419" actId="26606"/>
          <ac:spMkLst>
            <pc:docMk/>
            <pc:sldMk cId="3604269252" sldId="261"/>
            <ac:spMk id="14" creationId="{700CAD14-8725-4E54-98FC-9B0C1D7DF9D9}"/>
          </ac:spMkLst>
        </pc:spChg>
        <pc:spChg chg="add del">
          <ac:chgData name=" " userId="2ec6e3b6050776cd" providerId="LiveId" clId="{79933514-64C0-43C0-85D9-AA89D038D84A}" dt="2021-05-01T09:48:29.102" v="432" actId="26606"/>
          <ac:spMkLst>
            <pc:docMk/>
            <pc:sldMk cId="3604269252" sldId="261"/>
            <ac:spMk id="15" creationId="{472AD45B-F97B-4E5C-8C92-B98684B2F7B5}"/>
          </ac:spMkLst>
        </pc:spChg>
        <pc:spChg chg="add del">
          <ac:chgData name=" " userId="2ec6e3b6050776cd" providerId="LiveId" clId="{79933514-64C0-43C0-85D9-AA89D038D84A}" dt="2021-05-01T09:47:45.060" v="426" actId="26606"/>
          <ac:spMkLst>
            <pc:docMk/>
            <pc:sldMk cId="3604269252" sldId="261"/>
            <ac:spMk id="16" creationId="{63C1A86C-B1A8-4AEC-B001-595C91716E77}"/>
          </ac:spMkLst>
        </pc:spChg>
        <pc:spChg chg="add del">
          <ac:chgData name=" " userId="2ec6e3b6050776cd" providerId="LiveId" clId="{79933514-64C0-43C0-85D9-AA89D038D84A}" dt="2021-05-01T09:47:10.777" v="419" actId="26606"/>
          <ac:spMkLst>
            <pc:docMk/>
            <pc:sldMk cId="3604269252" sldId="261"/>
            <ac:spMk id="17" creationId="{5E52985E-2553-471E-82AA-5ED7A329890A}"/>
          </ac:spMkLst>
        </pc:spChg>
        <pc:spChg chg="add del">
          <ac:chgData name=" " userId="2ec6e3b6050776cd" providerId="LiveId" clId="{79933514-64C0-43C0-85D9-AA89D038D84A}" dt="2021-05-01T09:48:30.805" v="434" actId="26606"/>
          <ac:spMkLst>
            <pc:docMk/>
            <pc:sldMk cId="3604269252" sldId="261"/>
            <ac:spMk id="18" creationId="{99F1FFA9-D672-408C-9220-ADEEC6ABDD09}"/>
          </ac:spMkLst>
        </pc:spChg>
        <pc:spChg chg="add del">
          <ac:chgData name=" " userId="2ec6e3b6050776cd" providerId="LiveId" clId="{79933514-64C0-43C0-85D9-AA89D038D84A}" dt="2021-05-01T09:48:05.064" v="428" actId="26606"/>
          <ac:spMkLst>
            <pc:docMk/>
            <pc:sldMk cId="3604269252" sldId="261"/>
            <ac:spMk id="20" creationId="{33CD251C-A887-4D2F-925B-FC097198538B}"/>
          </ac:spMkLst>
        </pc:spChg>
        <pc:spChg chg="add del">
          <ac:chgData name=" " userId="2ec6e3b6050776cd" providerId="LiveId" clId="{79933514-64C0-43C0-85D9-AA89D038D84A}" dt="2021-05-01T09:48:30.805" v="434" actId="26606"/>
          <ac:spMkLst>
            <pc:docMk/>
            <pc:sldMk cId="3604269252" sldId="261"/>
            <ac:spMk id="22" creationId="{A738F3F5-BEE6-490E-B0F1-DCE81C410EDB}"/>
          </ac:spMkLst>
        </pc:spChg>
        <pc:spChg chg="add del">
          <ac:chgData name=" " userId="2ec6e3b6050776cd" providerId="LiveId" clId="{79933514-64C0-43C0-85D9-AA89D038D84A}" dt="2021-05-01T09:48:05.064" v="428" actId="26606"/>
          <ac:spMkLst>
            <pc:docMk/>
            <pc:sldMk cId="3604269252" sldId="261"/>
            <ac:spMk id="23" creationId="{8F6FE4DE-4435-411F-947E-50CAF6A62F4D}"/>
          </ac:spMkLst>
        </pc:spChg>
        <pc:grpChg chg="add del">
          <ac:chgData name=" " userId="2ec6e3b6050776cd" providerId="LiveId" clId="{79933514-64C0-43C0-85D9-AA89D038D84A}" dt="2021-05-01T09:48:05.064" v="428" actId="26606"/>
          <ac:grpSpMkLst>
            <pc:docMk/>
            <pc:sldMk cId="3604269252" sldId="261"/>
            <ac:grpSpMk id="21" creationId="{770AE191-D2EA-45C9-A44D-830C188F74CB}"/>
          </ac:grpSpMkLst>
        </pc:grpChg>
        <pc:picChg chg="add mod ord">
          <ac:chgData name=" " userId="2ec6e3b6050776cd" providerId="LiveId" clId="{79933514-64C0-43C0-85D9-AA89D038D84A}" dt="2021-05-01T09:52:07.175" v="741" actId="1076"/>
          <ac:picMkLst>
            <pc:docMk/>
            <pc:sldMk cId="3604269252" sldId="261"/>
            <ac:picMk id="5" creationId="{A5576817-BA2E-4B38-9CD6-8E584397A29D}"/>
          </ac:picMkLst>
        </pc:picChg>
        <pc:picChg chg="add del mod">
          <ac:chgData name=" " userId="2ec6e3b6050776cd" providerId="LiveId" clId="{79933514-64C0-43C0-85D9-AA89D038D84A}" dt="2021-05-01T09:50:24.166" v="456" actId="21"/>
          <ac:picMkLst>
            <pc:docMk/>
            <pc:sldMk cId="3604269252" sldId="261"/>
            <ac:picMk id="7" creationId="{A3930A54-37E5-44E2-AC6A-1590716E7F4A}"/>
          </ac:picMkLst>
        </pc:picChg>
        <pc:cxnChg chg="add del">
          <ac:chgData name=" " userId="2ec6e3b6050776cd" providerId="LiveId" clId="{79933514-64C0-43C0-85D9-AA89D038D84A}" dt="2021-05-01T09:48:29.102" v="432" actId="26606"/>
          <ac:cxnSpMkLst>
            <pc:docMk/>
            <pc:sldMk cId="3604269252" sldId="261"/>
            <ac:cxnSpMk id="13" creationId="{DAE3ABC6-4042-4293-A7DF-F01181363B7E}"/>
          </ac:cxnSpMkLst>
        </pc:cxnChg>
        <pc:cxnChg chg="add del">
          <ac:chgData name=" " userId="2ec6e3b6050776cd" providerId="LiveId" clId="{79933514-64C0-43C0-85D9-AA89D038D84A}" dt="2021-05-01T09:47:10.777" v="419" actId="26606"/>
          <ac:cxnSpMkLst>
            <pc:docMk/>
            <pc:sldMk cId="3604269252" sldId="261"/>
            <ac:cxnSpMk id="19" creationId="{DAE3ABC6-4042-4293-A7DF-F01181363B7E}"/>
          </ac:cxnSpMkLst>
        </pc:cxnChg>
      </pc:sldChg>
      <pc:sldChg chg="addSp delSp modSp new mod setBg">
        <pc:chgData name=" " userId="2ec6e3b6050776cd" providerId="LiveId" clId="{79933514-64C0-43C0-85D9-AA89D038D84A}" dt="2021-05-01T09:55:51.918" v="1230" actId="20577"/>
        <pc:sldMkLst>
          <pc:docMk/>
          <pc:sldMk cId="2067029149" sldId="262"/>
        </pc:sldMkLst>
        <pc:spChg chg="del">
          <ac:chgData name=" " userId="2ec6e3b6050776cd" providerId="LiveId" clId="{79933514-64C0-43C0-85D9-AA89D038D84A}" dt="2021-05-01T09:49:14.783" v="454" actId="26606"/>
          <ac:spMkLst>
            <pc:docMk/>
            <pc:sldMk cId="2067029149" sldId="262"/>
            <ac:spMk id="2" creationId="{E2F374D2-E0C9-42F5-A1C3-AC308FBD6E32}"/>
          </ac:spMkLst>
        </pc:spChg>
        <pc:spChg chg="del">
          <ac:chgData name=" " userId="2ec6e3b6050776cd" providerId="LiveId" clId="{79933514-64C0-43C0-85D9-AA89D038D84A}" dt="2021-05-01T09:49:11.024" v="453" actId="22"/>
          <ac:spMkLst>
            <pc:docMk/>
            <pc:sldMk cId="2067029149" sldId="262"/>
            <ac:spMk id="3" creationId="{E78332C6-37A3-4DC2-B830-6957F003E75A}"/>
          </ac:spMkLst>
        </pc:spChg>
        <pc:spChg chg="add mod">
          <ac:chgData name=" " userId="2ec6e3b6050776cd" providerId="LiveId" clId="{79933514-64C0-43C0-85D9-AA89D038D84A}" dt="2021-05-01T09:55:51.918" v="1230" actId="20577"/>
          <ac:spMkLst>
            <pc:docMk/>
            <pc:sldMk cId="2067029149" sldId="262"/>
            <ac:spMk id="6" creationId="{B974E614-84B6-47E6-B946-490EB71D69C6}"/>
          </ac:spMkLst>
        </pc:spChg>
        <pc:spChg chg="add">
          <ac:chgData name=" " userId="2ec6e3b6050776cd" providerId="LiveId" clId="{79933514-64C0-43C0-85D9-AA89D038D84A}" dt="2021-05-01T09:49:14.783" v="454" actId="26606"/>
          <ac:spMkLst>
            <pc:docMk/>
            <pc:sldMk cId="2067029149" sldId="262"/>
            <ac:spMk id="10" creationId="{42A4FC2C-047E-45A5-965D-8E1E3BF09BC6}"/>
          </ac:spMkLst>
        </pc:spChg>
        <pc:picChg chg="add mod ord">
          <ac:chgData name=" " userId="2ec6e3b6050776cd" providerId="LiveId" clId="{79933514-64C0-43C0-85D9-AA89D038D84A}" dt="2021-05-01T09:53:20.475" v="888" actId="1076"/>
          <ac:picMkLst>
            <pc:docMk/>
            <pc:sldMk cId="2067029149" sldId="262"/>
            <ac:picMk id="5" creationId="{8D3C49F5-3393-4612-A078-2962426B13F0}"/>
          </ac:picMkLst>
        </pc:picChg>
      </pc:sldChg>
      <pc:sldChg chg="delSp modSp new mod">
        <pc:chgData name=" " userId="2ec6e3b6050776cd" providerId="LiveId" clId="{79933514-64C0-43C0-85D9-AA89D038D84A}" dt="2021-05-01T09:57:42.849" v="1404" actId="1076"/>
        <pc:sldMkLst>
          <pc:docMk/>
          <pc:sldMk cId="3770928959" sldId="263"/>
        </pc:sldMkLst>
        <pc:spChg chg="del">
          <ac:chgData name=" " userId="2ec6e3b6050776cd" providerId="LiveId" clId="{79933514-64C0-43C0-85D9-AA89D038D84A}" dt="2021-05-01T09:56:54.475" v="1234" actId="21"/>
          <ac:spMkLst>
            <pc:docMk/>
            <pc:sldMk cId="3770928959" sldId="263"/>
            <ac:spMk id="2" creationId="{03015DE2-DAE1-4E9B-9456-2C885A8BB581}"/>
          </ac:spMkLst>
        </pc:spChg>
        <pc:spChg chg="mod">
          <ac:chgData name=" " userId="2ec6e3b6050776cd" providerId="LiveId" clId="{79933514-64C0-43C0-85D9-AA89D038D84A}" dt="2021-05-01T09:57:42.849" v="1404" actId="1076"/>
          <ac:spMkLst>
            <pc:docMk/>
            <pc:sldMk cId="3770928959" sldId="263"/>
            <ac:spMk id="3" creationId="{2E737663-B08D-4D75-841E-08FB73E5276C}"/>
          </ac:spMkLst>
        </pc:spChg>
      </pc:sldChg>
      <pc:sldChg chg="modSp new mod">
        <pc:chgData name=" " userId="2ec6e3b6050776cd" providerId="LiveId" clId="{79933514-64C0-43C0-85D9-AA89D038D84A}" dt="2021-05-01T09:59:27.167" v="1862" actId="20577"/>
        <pc:sldMkLst>
          <pc:docMk/>
          <pc:sldMk cId="778868037" sldId="264"/>
        </pc:sldMkLst>
        <pc:spChg chg="mod">
          <ac:chgData name=" " userId="2ec6e3b6050776cd" providerId="LiveId" clId="{79933514-64C0-43C0-85D9-AA89D038D84A}" dt="2021-05-01T09:58:21.471" v="1447" actId="20577"/>
          <ac:spMkLst>
            <pc:docMk/>
            <pc:sldMk cId="778868037" sldId="264"/>
            <ac:spMk id="2" creationId="{277FF516-05D8-4371-B067-74D25C2E67BA}"/>
          </ac:spMkLst>
        </pc:spChg>
        <pc:spChg chg="mod">
          <ac:chgData name=" " userId="2ec6e3b6050776cd" providerId="LiveId" clId="{79933514-64C0-43C0-85D9-AA89D038D84A}" dt="2021-05-01T09:59:27.167" v="1862" actId="20577"/>
          <ac:spMkLst>
            <pc:docMk/>
            <pc:sldMk cId="778868037" sldId="264"/>
            <ac:spMk id="3" creationId="{7458A069-3139-454B-BA8B-B3C56BE1B7B6}"/>
          </ac:spMkLst>
        </pc:spChg>
      </pc:sldChg>
      <pc:sldChg chg="modSp new mod">
        <pc:chgData name=" " userId="2ec6e3b6050776cd" providerId="LiveId" clId="{79933514-64C0-43C0-85D9-AA89D038D84A}" dt="2021-05-01T10:14:38.232" v="5193" actId="2711"/>
        <pc:sldMkLst>
          <pc:docMk/>
          <pc:sldMk cId="2221364563" sldId="265"/>
        </pc:sldMkLst>
        <pc:spChg chg="mod">
          <ac:chgData name=" " userId="2ec6e3b6050776cd" providerId="LiveId" clId="{79933514-64C0-43C0-85D9-AA89D038D84A}" dt="2021-05-01T10:00:02.552" v="1896" actId="20577"/>
          <ac:spMkLst>
            <pc:docMk/>
            <pc:sldMk cId="2221364563" sldId="265"/>
            <ac:spMk id="2" creationId="{D5A6F2CF-A4FD-49D5-9F6D-CE43BD890E39}"/>
          </ac:spMkLst>
        </pc:spChg>
        <pc:spChg chg="mod">
          <ac:chgData name=" " userId="2ec6e3b6050776cd" providerId="LiveId" clId="{79933514-64C0-43C0-85D9-AA89D038D84A}" dt="2021-05-01T10:14:38.232" v="5193" actId="2711"/>
          <ac:spMkLst>
            <pc:docMk/>
            <pc:sldMk cId="2221364563" sldId="265"/>
            <ac:spMk id="3" creationId="{B01C89DD-04F5-4C66-A9AF-229994326FA5}"/>
          </ac:spMkLst>
        </pc:spChg>
      </pc:sldChg>
      <pc:sldChg chg="modSp new mod">
        <pc:chgData name=" " userId="2ec6e3b6050776cd" providerId="LiveId" clId="{79933514-64C0-43C0-85D9-AA89D038D84A}" dt="2021-05-01T10:14:33.154" v="5192" actId="2711"/>
        <pc:sldMkLst>
          <pc:docMk/>
          <pc:sldMk cId="874250890" sldId="266"/>
        </pc:sldMkLst>
        <pc:spChg chg="mod">
          <ac:chgData name=" " userId="2ec6e3b6050776cd" providerId="LiveId" clId="{79933514-64C0-43C0-85D9-AA89D038D84A}" dt="2021-05-01T10:14:29.371" v="5191" actId="2711"/>
          <ac:spMkLst>
            <pc:docMk/>
            <pc:sldMk cId="874250890" sldId="266"/>
            <ac:spMk id="2" creationId="{71698AF3-6405-4040-999D-2C07AA4A2D42}"/>
          </ac:spMkLst>
        </pc:spChg>
        <pc:spChg chg="mod">
          <ac:chgData name=" " userId="2ec6e3b6050776cd" providerId="LiveId" clId="{79933514-64C0-43C0-85D9-AA89D038D84A}" dt="2021-05-01T10:14:33.154" v="5192" actId="2711"/>
          <ac:spMkLst>
            <pc:docMk/>
            <pc:sldMk cId="874250890" sldId="266"/>
            <ac:spMk id="3" creationId="{16AEF5D6-48C6-468B-AA2A-207250993640}"/>
          </ac:spMkLst>
        </pc:spChg>
      </pc:sldChg>
      <pc:sldChg chg="modSp new mod">
        <pc:chgData name=" " userId="2ec6e3b6050776cd" providerId="LiveId" clId="{79933514-64C0-43C0-85D9-AA89D038D84A}" dt="2021-05-01T10:15:41.609" v="5229" actId="20577"/>
        <pc:sldMkLst>
          <pc:docMk/>
          <pc:sldMk cId="717820486" sldId="267"/>
        </pc:sldMkLst>
        <pc:spChg chg="mod">
          <ac:chgData name=" " userId="2ec6e3b6050776cd" providerId="LiveId" clId="{79933514-64C0-43C0-85D9-AA89D038D84A}" dt="2021-05-01T10:15:08.987" v="5202" actId="2711"/>
          <ac:spMkLst>
            <pc:docMk/>
            <pc:sldMk cId="717820486" sldId="267"/>
            <ac:spMk id="2" creationId="{52F5AB2C-DC05-4A5E-995B-63403F33CEF4}"/>
          </ac:spMkLst>
        </pc:spChg>
        <pc:spChg chg="mod">
          <ac:chgData name=" " userId="2ec6e3b6050776cd" providerId="LiveId" clId="{79933514-64C0-43C0-85D9-AA89D038D84A}" dt="2021-05-01T10:15:41.609" v="5229" actId="20577"/>
          <ac:spMkLst>
            <pc:docMk/>
            <pc:sldMk cId="717820486" sldId="267"/>
            <ac:spMk id="3" creationId="{F2D9561C-2D7F-45B4-8111-C0C0DC5E6720}"/>
          </ac:spMkLst>
        </pc:spChg>
      </pc:sldChg>
      <pc:sldChg chg="modSp new mod">
        <pc:chgData name=" " userId="2ec6e3b6050776cd" providerId="LiveId" clId="{79933514-64C0-43C0-85D9-AA89D038D84A}" dt="2021-05-01T10:14:45.895" v="5195" actId="2711"/>
        <pc:sldMkLst>
          <pc:docMk/>
          <pc:sldMk cId="1065085314" sldId="268"/>
        </pc:sldMkLst>
        <pc:spChg chg="mod">
          <ac:chgData name=" " userId="2ec6e3b6050776cd" providerId="LiveId" clId="{79933514-64C0-43C0-85D9-AA89D038D84A}" dt="2021-05-01T10:14:45.895" v="5195" actId="2711"/>
          <ac:spMkLst>
            <pc:docMk/>
            <pc:sldMk cId="1065085314" sldId="268"/>
            <ac:spMk id="2" creationId="{5F98F74B-B8FD-4B23-935F-334723760C26}"/>
          </ac:spMkLst>
        </pc:spChg>
        <pc:spChg chg="mod">
          <ac:chgData name=" " userId="2ec6e3b6050776cd" providerId="LiveId" clId="{79933514-64C0-43C0-85D9-AA89D038D84A}" dt="2021-05-01T10:14:42.869" v="5194" actId="2711"/>
          <ac:spMkLst>
            <pc:docMk/>
            <pc:sldMk cId="1065085314" sldId="268"/>
            <ac:spMk id="3" creationId="{A45B70A6-8AAF-4C07-B112-C984777D0C26}"/>
          </ac:spMkLst>
        </pc:spChg>
      </pc:sldChg>
      <pc:sldChg chg="modSp new mod">
        <pc:chgData name=" " userId="2ec6e3b6050776cd" providerId="LiveId" clId="{79933514-64C0-43C0-85D9-AA89D038D84A}" dt="2021-05-01T10:14:53.108" v="5197" actId="2711"/>
        <pc:sldMkLst>
          <pc:docMk/>
          <pc:sldMk cId="789526429" sldId="269"/>
        </pc:sldMkLst>
        <pc:spChg chg="mod">
          <ac:chgData name=" " userId="2ec6e3b6050776cd" providerId="LiveId" clId="{79933514-64C0-43C0-85D9-AA89D038D84A}" dt="2021-05-01T10:14:50.096" v="5196" actId="2711"/>
          <ac:spMkLst>
            <pc:docMk/>
            <pc:sldMk cId="789526429" sldId="269"/>
            <ac:spMk id="2" creationId="{A0F9231B-2581-441E-9E91-6781CEE5DE4F}"/>
          </ac:spMkLst>
        </pc:spChg>
        <pc:spChg chg="mod">
          <ac:chgData name=" " userId="2ec6e3b6050776cd" providerId="LiveId" clId="{79933514-64C0-43C0-85D9-AA89D038D84A}" dt="2021-05-01T10:14:53.108" v="5197" actId="2711"/>
          <ac:spMkLst>
            <pc:docMk/>
            <pc:sldMk cId="789526429" sldId="269"/>
            <ac:spMk id="3" creationId="{C1393758-FCBF-46AC-990B-BB9824B3D46C}"/>
          </ac:spMkLst>
        </pc:spChg>
      </pc:sldChg>
      <pc:sldChg chg="modSp new mod">
        <pc:chgData name=" " userId="2ec6e3b6050776cd" providerId="LiveId" clId="{79933514-64C0-43C0-85D9-AA89D038D84A}" dt="2021-05-01T10:17:53.931" v="5747" actId="2711"/>
        <pc:sldMkLst>
          <pc:docMk/>
          <pc:sldMk cId="3798031722" sldId="270"/>
        </pc:sldMkLst>
        <pc:spChg chg="mod">
          <ac:chgData name=" " userId="2ec6e3b6050776cd" providerId="LiveId" clId="{79933514-64C0-43C0-85D9-AA89D038D84A}" dt="2021-05-01T10:17:51.603" v="5746" actId="2711"/>
          <ac:spMkLst>
            <pc:docMk/>
            <pc:sldMk cId="3798031722" sldId="270"/>
            <ac:spMk id="2" creationId="{39C12457-CF24-4D8F-B748-DAA03FB2AA63}"/>
          </ac:spMkLst>
        </pc:spChg>
        <pc:spChg chg="mod">
          <ac:chgData name=" " userId="2ec6e3b6050776cd" providerId="LiveId" clId="{79933514-64C0-43C0-85D9-AA89D038D84A}" dt="2021-05-01T10:17:53.931" v="5747" actId="2711"/>
          <ac:spMkLst>
            <pc:docMk/>
            <pc:sldMk cId="3798031722" sldId="270"/>
            <ac:spMk id="3" creationId="{F891A05F-E9AF-4A09-86C1-F2BD09A68F35}"/>
          </ac:spMkLst>
        </pc:spChg>
      </pc:sldChg>
      <pc:sldChg chg="delSp modSp new mod">
        <pc:chgData name=" " userId="2ec6e3b6050776cd" providerId="LiveId" clId="{79933514-64C0-43C0-85D9-AA89D038D84A}" dt="2021-05-01T10:17:35.330" v="5744" actId="122"/>
        <pc:sldMkLst>
          <pc:docMk/>
          <pc:sldMk cId="878090554" sldId="271"/>
        </pc:sldMkLst>
        <pc:spChg chg="mod">
          <ac:chgData name=" " userId="2ec6e3b6050776cd" providerId="LiveId" clId="{79933514-64C0-43C0-85D9-AA89D038D84A}" dt="2021-05-01T10:17:35.330" v="5744" actId="122"/>
          <ac:spMkLst>
            <pc:docMk/>
            <pc:sldMk cId="878090554" sldId="271"/>
            <ac:spMk id="2" creationId="{88899FB0-AB2A-4D21-8950-C759D5F47410}"/>
          </ac:spMkLst>
        </pc:spChg>
        <pc:spChg chg="del">
          <ac:chgData name=" " userId="2ec6e3b6050776cd" providerId="LiveId" clId="{79933514-64C0-43C0-85D9-AA89D038D84A}" dt="2021-05-01T10:17:18.803" v="5725" actId="21"/>
          <ac:spMkLst>
            <pc:docMk/>
            <pc:sldMk cId="878090554" sldId="271"/>
            <ac:spMk id="3" creationId="{715F1445-3810-46AD-8DF3-1404370BC0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DE2-7BA6-4206-9274-7B88C4E25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0F9CC-48DC-4EA5-88FE-1EA72264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65DC-7B47-49A4-BB5F-99C64F61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C8B7-E4AB-4480-8116-18511EA2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A230-EB8D-46F7-9F1B-8E2B21B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FA4D-8DE2-4B73-B1A0-54E567D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57EA-3777-4E23-BE13-6FC4A78C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ADDB-8819-4C94-83D5-352B7B8D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34DC-B56D-4729-B36D-67D52EE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1310-B6B7-44DF-BD5F-F2286DCD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2697D-E42C-4A2C-8C50-78A908A3A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E57D7-062C-4517-85A5-E91259D24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F1E8-932F-4B27-BF0F-EC3CA73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013F-037E-4A88-95DC-BD1A4DFF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95FF-3D38-4CE9-A1A9-44CDE877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5E35-6DF0-4744-B4FA-631E5301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3325-F984-4152-9035-A29E6235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25B9-0F95-46AA-A3FC-665D8652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3981-1C50-4058-8327-900BF3CE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D5E2-898B-407C-8D62-A72B3A95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2010-0B2D-4985-8CEF-8D984F7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CBBF-D711-4BAB-BA01-0B036D08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548E-5B0A-4EAC-BA1A-4B97942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BD6A-2547-4E6D-8E43-BDC1C632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52AE-C4FF-43C2-BEF4-5705EEDA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DB4D-360A-4DC5-863C-B6C63CCA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5549-7B6C-4407-8F32-FF15C12D1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3991E-FE8C-4212-B4EF-D31A5967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3FE6B-C4B6-4FB2-AA30-B92A546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5028-A251-47CC-BE74-E4D255DC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CF76-A7F2-4FFD-83E0-20E01A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3253-5588-4C76-93C9-E19F2648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5192-90C7-474A-9B86-FB7F164F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BAA3-0A12-4A17-AF3B-836D5B5F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3E2A5-BF0E-4A3B-996C-0C4C257D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AFBA3-ABED-457B-8CF4-1EDAC5088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C23E1-C101-430A-80D5-5C176A0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7C408-AD50-4414-9036-709820F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CBCB-5D11-42CE-9154-1CF5038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5625-F2C0-4DCE-89EA-C2A6F6A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49CBB-8445-496C-8AC4-7453194B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1DF15-AA00-444C-A48B-3245B63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F1278-F4A3-4750-A59F-E7B17500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670F4-389E-4D72-89B2-41115840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3DEF9-4970-437F-BEB2-862E9AFD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28E58-CDF4-41B9-A063-569F301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2ACC-AFC1-4401-A70E-203D4A5F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2B35-EC13-4416-9027-B5195593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3DD5-1846-48A0-ADBD-221A545B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B56F8-4651-4E58-8BEF-3B8D3E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6DB1-0930-435D-81B6-C337A8C2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8C20-9D60-4814-A2A7-01297250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F397-7481-4FDD-A19F-98B19C7D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BC371-E7CD-47C4-B986-1E5B6AD36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E477-AC6C-4BF2-BC2B-A242D801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5DDB-FCA4-4B1B-AF2E-BDAFD822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F2A5-1A83-4B4A-9325-DBF5C12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99C9-B949-4C3B-BF3C-5FEAD7C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01609-901C-4AA2-BF4B-3C44E3D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D4019-69F0-479D-86C9-DC5DF958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3AC2-E581-471E-9309-F3B837D1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4702-19D0-44C9-B494-5DBB5F974F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200A-2046-4330-B32B-932B1BBDA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E099-46C0-492B-A549-86C1538C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Sentinel Nodes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2146A-F785-49B5-865B-720CE41C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319"/>
            <a:ext cx="10512547" cy="37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F2CF-A4FD-49D5-9F6D-CE43BD89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Fix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89DD-04F5-4C66-A9AF-22999432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67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module 2 and 3 you may have realized that they are basically the same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 could have instead of making it 2 modules, just made it one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would have greatly improved code readability because instead of 4 for loops, there are 2, and they are basically serving the same purpose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AF3-6405-4040-999D-2C07AA4A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Fix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F5D6-48C6-468B-AA2A-20725099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514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may have noticed the insertion function is quite large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 could have done is instead of having all the modules defined within the function is I could have made them their own functions called by it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would better break up the code, improving readability, and would make it easier to test portions of it for testing purposes as they are in smaller units now</a:t>
            </a:r>
          </a:p>
        </p:txBody>
      </p:sp>
    </p:spTree>
    <p:extLst>
      <p:ext uri="{BB962C8B-B14F-4D97-AF65-F5344CB8AC3E}">
        <p14:creationId xmlns:p14="http://schemas.microsoft.com/office/powerpoint/2010/main" val="87425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AB2C-DC05-4A5E-995B-63403F33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Fix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561C-2D7F-45B4-8111-C0C0DC5E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20"/>
            <a:ext cx="10515600" cy="46788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was a logical error I had not noticed at first related to determining if inserting going ahead or backwards was closer to initial appt. time (assuming 2 insertion points were found)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determining it across different days I had created variables to just track the overall wait time, and that works and was fine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But, for determining a different spot in the same day I used the logic of if it is in the first half of the workday it defaults one way, else the other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reason I had done this is simply because I thought it was true in all cases, since it is the case in many cases, but there are some counter-examples to it that I did not think of until after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 should have also implemented the wait time tracker to it too, this would also work well with Potential Fix 1, as I could have combined them as well also helping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71782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F74B-B8FD-4B23-935F-33472376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Fix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70A6-8AAF-4C07-B112-C984777D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you may have noticed, there are a few kind of messy and relatively complicated if-statements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could have been amended if I had simply designed a class that holds the start time and end time instead of tracking them as hours and minutes separately themselves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way, I could have just defined a less than logic to it to use, and so I would only have had to design it once and could have reused it, and it would have improved code readability making it far easier to understand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106508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231B-2581-441E-9E91-6781CEE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Fix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3758-FCBF-46AC-990B-BB9824B3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831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flaw of this system, which primarily affects the user, is that you have to input the wait time in minutes to 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fix this, I could have better designed my parameters and validity checks to distinguish hour inputs and minute inputs and just convert the way I needed for performing other functions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reason this is an issue is it makes it needlessly more complicated on the user to input appointments</a:t>
            </a:r>
          </a:p>
        </p:txBody>
      </p:sp>
    </p:spTree>
    <p:extLst>
      <p:ext uri="{BB962C8B-B14F-4D97-AF65-F5344CB8AC3E}">
        <p14:creationId xmlns:p14="http://schemas.microsoft.com/office/powerpoint/2010/main" val="7895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2457-CF24-4D8F-B748-DAA03FB2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Fix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A05F-E9AF-4A09-86C1-F2BD09A6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may have noticed there were several cases of repeated code, namely when it came to actually inserting the node after the correct spot was found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could have been fixed by creating separate insertion functions that were called as needed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Doing this would just aid in readability of the overall program, as it would be more obvious what was happening, instead of just seeing repeated chunks of code</a:t>
            </a:r>
          </a:p>
        </p:txBody>
      </p:sp>
    </p:spTree>
    <p:extLst>
      <p:ext uri="{BB962C8B-B14F-4D97-AF65-F5344CB8AC3E}">
        <p14:creationId xmlns:p14="http://schemas.microsoft.com/office/powerpoint/2010/main" val="379803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9FB0-AB2A-4D21-8950-C759D5F4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74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0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D368BAC-2CDA-4EEF-B6C0-71D67C97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54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478CE-83E2-4420-8280-A398608B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31" y="2315183"/>
            <a:ext cx="5369225" cy="4270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A625C-674D-492A-BD28-1922B39C55DF}"/>
              </a:ext>
            </a:extLst>
          </p:cNvPr>
          <p:cNvSpPr txBox="1"/>
          <p:nvPr/>
        </p:nvSpPr>
        <p:spPr>
          <a:xfrm>
            <a:off x="5854045" y="2007909"/>
            <a:ext cx="462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each node contains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384E5-9977-447B-A244-2761B60787CD}"/>
              </a:ext>
            </a:extLst>
          </p:cNvPr>
          <p:cNvSpPr txBox="1"/>
          <p:nvPr/>
        </p:nvSpPr>
        <p:spPr>
          <a:xfrm>
            <a:off x="9351390" y="2773182"/>
            <a:ext cx="2839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dayStart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set to start/end of 9:00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dayEnd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set to start/end of 17:00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set up like this to ensure later it can be used to determine a node is a sentinel, and for comparing boundaries</a:t>
            </a:r>
          </a:p>
        </p:txBody>
      </p:sp>
    </p:spTree>
    <p:extLst>
      <p:ext uri="{BB962C8B-B14F-4D97-AF65-F5344CB8AC3E}">
        <p14:creationId xmlns:p14="http://schemas.microsoft.com/office/powerpoint/2010/main" val="14857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1: Insertion at correct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8BBD3-9808-44E8-BD54-F3C9C1CA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9" y="1845426"/>
            <a:ext cx="903614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2: Insertion at correct day, different time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453CC4-83CE-4174-810C-26983B9E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30" y="1845426"/>
            <a:ext cx="978088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76817-BA2E-4B38-9CD6-8E584397A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09" b="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5C2AF-04F5-4714-9DF8-D5C53EC176A6}"/>
              </a:ext>
            </a:extLst>
          </p:cNvPr>
          <p:cNvSpPr txBox="1"/>
          <p:nvPr/>
        </p:nvSpPr>
        <p:spPr>
          <a:xfrm>
            <a:off x="5835192" y="3619892"/>
            <a:ext cx="5307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a common theme in these insertions will now be looking forward and backwards to see if there is a free slot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if statements might look complicated, but all it is checking is if current planned time end Is &lt;= next already appointed start time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checks if the hour is before, or if the hour is the same if the minute is before, if it works, mark it</a:t>
            </a:r>
          </a:p>
        </p:txBody>
      </p:sp>
    </p:spTree>
    <p:extLst>
      <p:ext uri="{BB962C8B-B14F-4D97-AF65-F5344CB8AC3E}">
        <p14:creationId xmlns:p14="http://schemas.microsoft.com/office/powerpoint/2010/main" val="360426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C49F5-3393-4612-A078-2962426B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8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4E614-84B6-47E6-B946-490EB71D69C6}"/>
              </a:ext>
            </a:extLst>
          </p:cNvPr>
          <p:cNvSpPr txBox="1"/>
          <p:nvPr/>
        </p:nvSpPr>
        <p:spPr>
          <a:xfrm>
            <a:off x="7975076" y="4213781"/>
            <a:ext cx="3667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this is simply looking for if the current planned start time is &lt;= prior already appointed end time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just checks if the hour is before, and if it’s the same if the minutes are before or equal  </a:t>
            </a:r>
          </a:p>
        </p:txBody>
      </p:sp>
    </p:spTree>
    <p:extLst>
      <p:ext uri="{BB962C8B-B14F-4D97-AF65-F5344CB8AC3E}">
        <p14:creationId xmlns:p14="http://schemas.microsoft.com/office/powerpoint/2010/main" val="20670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3: Insertion at different day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AC2BBD-DA93-491D-A0BA-7A903856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1845426"/>
            <a:ext cx="962227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663-B08D-4D75-841E-08FB73E5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 is same as for same day different time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going to loop forward and backwards to see if a free slot exists</a:t>
            </a:r>
          </a:p>
        </p:txBody>
      </p:sp>
    </p:spTree>
    <p:extLst>
      <p:ext uri="{BB962C8B-B14F-4D97-AF65-F5344CB8AC3E}">
        <p14:creationId xmlns:p14="http://schemas.microsoft.com/office/powerpoint/2010/main" val="377092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F516-05D8-4371-B067-74D25C2E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Importance of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A069-3139-454B-BA8B-B3C56BE1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could probably tell from my code it is a bit messy, it is logical, but messy nonetheless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this will be a brief portion pointing out things that could have been done better, to show how important it is to refactor once you get the main code done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only would it make the code cleaner, but you may have noticed prior logic errors and efficiency flaws</a:t>
            </a:r>
          </a:p>
        </p:txBody>
      </p:sp>
    </p:spTree>
    <p:extLst>
      <p:ext uri="{BB962C8B-B14F-4D97-AF65-F5344CB8AC3E}">
        <p14:creationId xmlns:p14="http://schemas.microsoft.com/office/powerpoint/2010/main" val="77886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Sentinel Nodes </vt:lpstr>
      <vt:lpstr>PowerPoint Presentation</vt:lpstr>
      <vt:lpstr>Module 1: Insertion at correct time</vt:lpstr>
      <vt:lpstr>Module 2: Insertion at correct day, different time</vt:lpstr>
      <vt:lpstr>PowerPoint Presentation</vt:lpstr>
      <vt:lpstr>PowerPoint Presentation</vt:lpstr>
      <vt:lpstr>Module 3: Insertion at different day</vt:lpstr>
      <vt:lpstr>PowerPoint Presentation</vt:lpstr>
      <vt:lpstr>The Importance of Refactoring</vt:lpstr>
      <vt:lpstr>Potential Fix 1:</vt:lpstr>
      <vt:lpstr>Potential Fix 2:</vt:lpstr>
      <vt:lpstr>Potential Fix 3:</vt:lpstr>
      <vt:lpstr>Potential Fix 4:</vt:lpstr>
      <vt:lpstr>Potential Fix 5:</vt:lpstr>
      <vt:lpstr>Potential Fix 6: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Nodes </dc:title>
  <dc:creator> </dc:creator>
  <cp:lastModifiedBy> </cp:lastModifiedBy>
  <cp:revision>3</cp:revision>
  <dcterms:created xsi:type="dcterms:W3CDTF">2021-03-22T18:44:04Z</dcterms:created>
  <dcterms:modified xsi:type="dcterms:W3CDTF">2021-05-01T10:20:30Z</dcterms:modified>
</cp:coreProperties>
</file>