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F848E6-1747-461A-B309-A6C00B513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013173D-2FF6-4F01-BC99-5783BC79A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4EED0AA-55FA-4D50-A2EA-10E4B9CD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44B5-4E6E-4994-A805-1F1BF3C0B781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CEC12E-5D5D-40B7-BE74-13D12FFC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CBF31FB-C5DA-4301-8EA1-656CAEEB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DC84-CB57-48FA-B669-55510205F6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912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B7CC07-77BA-46DD-B136-202BB301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E140884-69C2-4569-8758-5DE1629A8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10897C4-5D2F-42FC-A7B3-0F0D13BD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44B5-4E6E-4994-A805-1F1BF3C0B781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1CE6930-03BF-4DE7-9FA2-B5735B84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222F7B6-322C-48E3-B505-A65174B8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DC84-CB57-48FA-B669-55510205F6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885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A2E098F4-FFE5-4830-A6A2-00862892D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8D31C63-5E2E-41AF-87B3-64051FEE0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700CD59-4066-41A9-A59D-4DB36247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44B5-4E6E-4994-A805-1F1BF3C0B781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D23CFBA-8296-4E95-A507-7F5DEADF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32EB6CB-7458-4752-B64A-507B7961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DC84-CB57-48FA-B669-55510205F6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570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A22870-A655-4F95-9DD8-DC1CA0A2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13879A-6D6A-4269-9537-D26D5E14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AE7B1D6-24A8-490F-B51B-26828483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44B5-4E6E-4994-A805-1F1BF3C0B781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E3F4845-5A77-469A-BB34-23BD3749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A30F95F-939B-4CFC-9816-9735B81C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DC84-CB57-48FA-B669-55510205F6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358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5748ED-9B08-45E0-BCEC-7846DF0B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E0869B-29A0-412F-96D9-27146797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9838C70-028A-479B-838D-60CBF9F1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44B5-4E6E-4994-A805-1F1BF3C0B781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C041AD7-CF47-4150-90EF-EF7A42D6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4ECDBE2-6266-4710-899F-FEB1A420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DC84-CB57-48FA-B669-55510205F6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713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A3A37B-737F-4236-A42C-3BD70F6D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C26965-52FA-49B2-A18B-1A7107BEC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A8882A2-B021-4E65-B667-7BF84E390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8BC6D0-266A-47A6-9DF1-1771AC2B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44B5-4E6E-4994-A805-1F1BF3C0B781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4EA037F-6F36-45E1-867A-1BCB2656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EFFF57C-C53E-4474-926F-D8AD691A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DC84-CB57-48FA-B669-55510205F6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83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C3D3B0-20B7-4CE7-90B6-4EB96F76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7CB380A-6D16-4B3B-A46A-0746849BC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0F01895-2911-4A76-A8F6-22DDBD9C2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51631D5-F95C-47F3-A4B5-2F5711A8E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302B42A7-A0C7-42BD-A0B6-D2747F3DA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72B065D-FC81-474B-98D5-4486614A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44B5-4E6E-4994-A805-1F1BF3C0B781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63DB4C61-5D5A-4501-BF5F-D20EF3E0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AE3A78CF-DE9C-443A-898B-EA61A38B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DC84-CB57-48FA-B669-55510205F6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223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65B4DC-5CE1-4CCE-9B4E-E3904ED0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3737808E-C84C-49E4-B199-6A1C3FCB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44B5-4E6E-4994-A805-1F1BF3C0B781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6176F9B-0F53-4B32-9E1A-22768229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FA32A18-1A8A-4552-83F2-5E3F1189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DC84-CB57-48FA-B669-55510205F6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256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A5C3DAEB-87ED-4650-BECF-CCB0A115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44B5-4E6E-4994-A805-1F1BF3C0B781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6DA70D7-646C-4E69-B3BC-814804FC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6C1DA82-3453-4A3B-BF2F-D4283966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DC84-CB57-48FA-B669-55510205F6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849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20B221-298A-4F1F-86F4-254F2A07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3103D3-7AA0-4753-9D4E-140484B7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0F8AA53-76AA-4EF8-861B-7C38D042C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1E5E0F1-4C25-4358-9CC0-5D5E8396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44B5-4E6E-4994-A805-1F1BF3C0B781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31C66D4-B8E6-448D-830C-442377FA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D1E319A-E1E8-4FB5-BB78-DE1F0CE2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DC84-CB57-48FA-B669-55510205F6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67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5AA95C-C70C-4E4A-B7A8-90AEB259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1D65AFE-C44B-46D6-86B3-75FEF059A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7EA7DAA-174B-4619-AFFE-976B93818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F98CC57-205A-4427-BB6A-6A3C0FAB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44B5-4E6E-4994-A805-1F1BF3C0B781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4489950-EB3B-447E-BC76-8E258096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0BB96E9-16C7-4B92-A35D-EBEC7288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DC84-CB57-48FA-B669-55510205F6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22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D7076DE-BDC1-415F-A802-60E8DF23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A02C215-0807-4570-A52F-226E0040F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2516E01-70A3-4941-B392-4CD05CC9F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44B5-4E6E-4994-A805-1F1BF3C0B781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B1F9133-9A7C-4C34-93E9-FAC4DF23A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D824420-7CAA-468D-BF0B-62BFA020E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FDC84-CB57-48FA-B669-55510205F6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102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86C5787-6BD2-478B-972C-79E9051F4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98" y="655128"/>
            <a:ext cx="4613919" cy="1499616"/>
          </a:xfrm>
        </p:spPr>
        <p:txBody>
          <a:bodyPr anchor="b">
            <a:normAutofit/>
          </a:bodyPr>
          <a:lstStyle/>
          <a:p>
            <a:pPr algn="l"/>
            <a:r>
              <a:rPr lang="sk-SK" sz="4200" dirty="0"/>
              <a:t>DOODLE JUMP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71E06E5-4D51-495D-A307-37EC94109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498" y="2267170"/>
            <a:ext cx="4613919" cy="813816"/>
          </a:xfrm>
        </p:spPr>
        <p:txBody>
          <a:bodyPr anchor="t">
            <a:normAutofit/>
          </a:bodyPr>
          <a:lstStyle/>
          <a:p>
            <a:pPr algn="l"/>
            <a:r>
              <a:rPr lang="sk-SK" sz="2000" dirty="0"/>
              <a:t>Timotej Dolník 1.AT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Obrázok 8" descr="Obrázok, na ktorom je text&#10;&#10;Automaticky generovaný popis">
            <a:extLst>
              <a:ext uri="{FF2B5EF4-FFF2-40B4-BE49-F238E27FC236}">
                <a16:creationId xmlns:a16="http://schemas.microsoft.com/office/drawing/2014/main" id="{564C48A8-97D2-4349-8781-96A04F077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59" y="744041"/>
            <a:ext cx="5088456" cy="207354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5B00D2D8-54A9-4142-87AC-6900F08A9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04" y="3744697"/>
            <a:ext cx="5100269" cy="2371624"/>
          </a:xfrm>
          <a:prstGeom prst="rect">
            <a:avLst/>
          </a:prstGeom>
        </p:spPr>
      </p:pic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0FE625BF-4313-4AB2-80A2-A1B283D8C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529" y="3742336"/>
            <a:ext cx="5239871" cy="237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3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A3A01-98C5-487F-892D-265B5AF63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0176"/>
            <a:ext cx="6282558" cy="5751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E6DE9A-8306-4193-893B-AE9B5EBF2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99960"/>
            <a:ext cx="242107" cy="1340860"/>
            <a:chOff x="56167" y="899960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E5FA5A49-3BE9-4E7B-8FF7-44F3DE979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134E9F22-C524-419E-A8CB-062E88823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CECAB-191F-41F4-A919-72FE7752C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B8900C09-40C4-4F6C-B873-A8756A5CD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6A31DCD3-617B-434F-AF65-E72A93326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AA7807F6-147A-428A-9F1F-7C8EABCD3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18AB430C-3C5C-4618-AB7B-4724E01EA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86A4780E-33EF-4507-A7BF-FBE3F3C6C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0A4FDBFA-FF76-46BC-88FA-B1C31B094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33B7BF73-1D31-4741-B960-77A8BC04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77CF111F-A184-41B4-B87F-7D52A5BD3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74C2BF57-775C-46B3-B265-970E9B584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E213D1E8-AFA8-4322-BF69-5CC2B171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B24BE080-8569-4E0D-B587-2E9055D70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638683EF-4E62-45B4-9FB2-19379122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390F8CEB-806C-432E-A2CD-ECEDD542A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E6A5C475-0AB4-478C-8C11-FFBA2596D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B4415D2F-4724-4991-83D9-407A198F2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571EB6BC-B99D-4404-B07B-D45C54F95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D58C9B28-F27B-4C0C-AB41-83BF72201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3E5F71B-F242-41D6-B2E5-FC2FED3A7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28" y="440176"/>
            <a:ext cx="3593916" cy="5270668"/>
          </a:xfrm>
        </p:spPr>
        <p:txBody>
          <a:bodyPr anchor="ctr">
            <a:normAutofit/>
          </a:bodyPr>
          <a:lstStyle/>
          <a:p>
            <a:r>
              <a:rPr lang="sk-SK" sz="1800" dirty="0"/>
              <a:t>Tento kód slúži na vyplnenie plochy na ktorej sa odohráva hra.</a:t>
            </a:r>
          </a:p>
          <a:p>
            <a:r>
              <a:rPr lang="sk-SK" sz="1800" dirty="0"/>
              <a:t>Zobrazí sa hráč(postavička).</a:t>
            </a:r>
          </a:p>
          <a:p>
            <a:r>
              <a:rPr lang="sk-SK" sz="1800" dirty="0"/>
              <a:t>Na plochu sa vypíše text s parametrami a hra môže začať.</a:t>
            </a:r>
          </a:p>
          <a:p>
            <a:endParaRPr lang="sk-SK" sz="1800" dirty="0"/>
          </a:p>
        </p:txBody>
      </p:sp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0BC12471-32C9-460B-977F-422D18D6C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43" y="1462825"/>
            <a:ext cx="8173109" cy="357573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8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FA3A01-98C5-487F-892D-265B5AF63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0176"/>
            <a:ext cx="6282558" cy="5751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E6DE9A-8306-4193-893B-AE9B5EBF2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99960"/>
            <a:ext cx="242107" cy="1340860"/>
            <a:chOff x="56167" y="899960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E5FA5A49-3BE9-4E7B-8FF7-44F3DE979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134E9F22-C524-419E-A8CB-062E88823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38CECAB-191F-41F4-A919-72FE7752C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B8900C09-40C4-4F6C-B873-A8756A5CD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6A31DCD3-617B-434F-AF65-E72A93326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AA7807F6-147A-428A-9F1F-7C8EABCD3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18AB430C-3C5C-4618-AB7B-4724E01EA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86A4780E-33EF-4507-A7BF-FBE3F3C6C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0A4FDBFA-FF76-46BC-88FA-B1C31B094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33B7BF73-1D31-4741-B960-77A8BC04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77CF111F-A184-41B4-B87F-7D52A5BD3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C2BF57-775C-46B3-B265-970E9B584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E213D1E8-AFA8-4322-BF69-5CC2B171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B24BE080-8569-4E0D-B587-2E9055D70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638683EF-4E62-45B4-9FB2-19379122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390F8CEB-806C-432E-A2CD-ECEDD542A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E6A5C475-0AB4-478C-8C11-FFBA2596D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B4415D2F-4724-4991-83D9-407A198F2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571EB6BC-B99D-4404-B07B-D45C54F95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D58C9B28-F27B-4C0C-AB41-83BF72201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BDC2A5-AACD-E06D-86A1-B8A28FC9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37" y="254212"/>
            <a:ext cx="3935910" cy="5456631"/>
          </a:xfrm>
        </p:spPr>
        <p:txBody>
          <a:bodyPr anchor="ctr">
            <a:normAutofit/>
          </a:bodyPr>
          <a:lstStyle/>
          <a:p>
            <a:r>
              <a:rPr lang="sk-SK" sz="1800" dirty="0"/>
              <a:t>Na začiatku je pridaný špeciálny skok a jeho správanie.</a:t>
            </a:r>
          </a:p>
          <a:p>
            <a:r>
              <a:rPr lang="sk-SK" sz="1800" dirty="0"/>
              <a:t>Na tomto kóde je základné ovládanie hry.</a:t>
            </a:r>
            <a:endParaRPr lang="en-US" sz="1800" dirty="0"/>
          </a:p>
        </p:txBody>
      </p:sp>
      <p:pic>
        <p:nvPicPr>
          <p:cNvPr id="4" name="Zástupný objekt pre obsah 3" descr="Obrázok, na ktorom je text&#10;&#10;Automaticky generovaný popis">
            <a:extLst>
              <a:ext uri="{FF2B5EF4-FFF2-40B4-BE49-F238E27FC236}">
                <a16:creationId xmlns:a16="http://schemas.microsoft.com/office/drawing/2014/main" id="{B53163EE-B972-49A0-B0F3-8197C5591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894" y="1042073"/>
            <a:ext cx="7814780" cy="363387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A9B6F9-AAFA-4D40-AC44-B5C62B9C9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1928" y="162561"/>
            <a:ext cx="3294790" cy="6055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sk-SK" sz="1800" dirty="0"/>
              <a:t>V tomto kóde je správanie ostrovčekov a pripočítavanie skóre.</a:t>
            </a:r>
            <a:endParaRPr lang="en-US" sz="1800" dirty="0"/>
          </a:p>
        </p:txBody>
      </p:sp>
      <p:pic>
        <p:nvPicPr>
          <p:cNvPr id="5" name="Zástupný objekt pre obsah 4" descr="Obrázok, na ktorom je text&#10;&#10;Automaticky generovaný popis">
            <a:extLst>
              <a:ext uri="{FF2B5EF4-FFF2-40B4-BE49-F238E27FC236}">
                <a16:creationId xmlns:a16="http://schemas.microsoft.com/office/drawing/2014/main" id="{E2CAB0A9-2DF0-4378-A42B-686A5688D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65" y="1332008"/>
            <a:ext cx="8472235" cy="345243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86EB66-C867-4091-BE41-0977C3162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C298A-B9B9-4BAB-BCF5-45A44E5B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26280"/>
            <a:ext cx="9975273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F8F48-5FE7-4A46-8BEB-AF2AE44C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051" y="524740"/>
            <a:ext cx="11247895" cy="57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907519E-FE5B-47CC-9290-3E685B1A6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031769" cy="2936382"/>
          </a:xfrm>
        </p:spPr>
        <p:txBody>
          <a:bodyPr>
            <a:normAutofit/>
          </a:bodyPr>
          <a:lstStyle/>
          <a:p>
            <a:r>
              <a:rPr lang="sk-SK" sz="6600" dirty="0"/>
              <a:t>Ďakujem za pozornosť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62EDCEA-E07C-40EC-963B-3CD5FCEAB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297"/>
            <a:ext cx="9031769" cy="1655762"/>
          </a:xfrm>
        </p:spPr>
        <p:txBody>
          <a:bodyPr>
            <a:normAutofit/>
          </a:bodyPr>
          <a:lstStyle/>
          <a:p>
            <a:endParaRPr lang="sk-SK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7AB195-E690-4959-B435-3BC469C2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BBBA5550-3A7F-41FE-AEC2-85F9CA801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20C75782-E825-4F5C-B9E2-269CD9E69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3F6D5B3A-F638-4015-BF3D-202A166FD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C8B81319-436D-4F21-ABCC-A5838F98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C0516BC-CF7B-4D50-8C67-0665D3FD9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C232F28B-582E-441D-A117-D9A1A40EB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E43823E-66CA-4740-95AE-DB53C275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06C1A5BC-53FF-465A-8394-81554FCDA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86AAA0B5-FFC7-499B-9C1B-8DFFB4F2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1B55CB2-2108-462D-B109-4D76D34A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9E620EE3-25FA-4C0B-9F5D-470FF51B9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2A5BDF8-AD17-44D3-B1C9-E165158D9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9672DB-F953-4898-9C52-03A164FA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BF03BEBE-5AB3-4234-9975-887E86FE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77545F09-233F-4039-B88E-8B7EE733B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2">
              <a:extLst>
                <a:ext uri="{FF2B5EF4-FFF2-40B4-BE49-F238E27FC236}">
                  <a16:creationId xmlns:a16="http://schemas.microsoft.com/office/drawing/2014/main" id="{B89D6423-0884-41BE-BAB8-0F8A9851D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316554F-5550-4E94-BF70-9B1092E2A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B3B986A6-E7CE-46D5-B7C2-E469056C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513E22E1-E1BD-471B-9959-02D382CDB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81396781-D57E-417F-9D99-C69663C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2">
              <a:extLst>
                <a:ext uri="{FF2B5EF4-FFF2-40B4-BE49-F238E27FC236}">
                  <a16:creationId xmlns:a16="http://schemas.microsoft.com/office/drawing/2014/main" id="{B3DCA897-9502-460C-B0A6-67548D09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009AF730-DCD4-4428-A9E9-D26FAD142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72AF0F75-11D1-432A-969B-1F454307F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23397648-9CC0-48EE-86FE-B819830E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5C7C485C-93D0-46DC-AD54-B0AFDAEA7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BB2C71AA-96A2-4945-BE1C-17FEF965F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1914A3E6-8F60-4CB5-8142-47B57D38C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8E36D6EE-E260-44F2-8D0C-B86573A68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A1EDD0E7-0ACC-4782-BB65-179218A53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61301D83-35ED-45D9-808A-4BDADF2B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8ED1BB52-7859-46C1-997C-F679C9236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7A5D5BB8-21AD-44D8-8793-CB4924B9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B17B7F3-3D9C-4459-AF7F-6BCF136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03AF9AAC-5EF8-43F6-A71F-CAACB54FF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F0D2C464-1C0A-4D91-9AAA-C053C895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2">
              <a:extLst>
                <a:ext uri="{FF2B5EF4-FFF2-40B4-BE49-F238E27FC236}">
                  <a16:creationId xmlns:a16="http://schemas.microsoft.com/office/drawing/2014/main" id="{4BEDADBB-1E6E-48F0-BBF3-EB9B978FB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A768E058-61D9-41D6-AC45-94D984A8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99718B8A-0078-45EC-9F2C-1B6E96E1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39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68</Words>
  <Application>Microsoft Office PowerPoint</Application>
  <PresentationFormat>Širokouhlá</PresentationFormat>
  <Paragraphs>9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Motív Office</vt:lpstr>
      <vt:lpstr>DOODLE JUMP</vt:lpstr>
      <vt:lpstr>Prezentácia programu PowerPoint</vt:lpstr>
      <vt:lpstr>Prezentácia programu PowerPoint</vt:lpstr>
      <vt:lpstr>Prezentácia programu PowerPoint</vt:lpstr>
      <vt:lpstr>Ďakujem za pozornosť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 JUMP</dc:title>
  <dc:creator>Katarína Dolníková</dc:creator>
  <cp:lastModifiedBy>Timotej Dolník</cp:lastModifiedBy>
  <cp:revision>4</cp:revision>
  <dcterms:created xsi:type="dcterms:W3CDTF">2022-03-16T19:20:40Z</dcterms:created>
  <dcterms:modified xsi:type="dcterms:W3CDTF">2022-03-16T20:27:01Z</dcterms:modified>
</cp:coreProperties>
</file>