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741efecc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741efecc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741efec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741efec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741efecc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741efecc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741efecc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741efecc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741efecc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4741efecc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741efeccf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4741efeccf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741efecc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741efecc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741efecc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741efecc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741efeccf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741efecc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741efeccf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741efecc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741efecc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741efecc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741efecc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741efecc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741efecc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741efecc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741efeccf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741efeccf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741efeccf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741efeccf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741efeccf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741efeccf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741efeccf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4741efecc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741efeccf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4741efecc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741efeccf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4741efeccf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741efecc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4741efecc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741efeccf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741efeccf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741efecc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741efecc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741efeccf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741efecc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741efecc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741efecc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741efecc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741efecc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41efecc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741efecc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741efecc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741efecc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741efec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741efec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741efecc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741efecc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741efecc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741efecc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41efecc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741efecc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  <a:p>
            <a:pPr indent="-469900" lvl="0" marL="457200" rtl="0" algn="ctr">
              <a:spcBef>
                <a:spcPts val="0"/>
              </a:spcBef>
              <a:spcAft>
                <a:spcPts val="0"/>
              </a:spcAft>
              <a:buSzPts val="3800"/>
              <a:buChar char="-"/>
            </a:pPr>
            <a:r>
              <a:rPr lang="pt-BR"/>
              <a:t>Aula 03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 Carlos Eduardo R. Saraiva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/>
              <a:t>A estrutura é o elemento responsável por carregar as informações dentro de uma estrutura de software. Alguns tipos de estrutura são: Vetores multidimensionais, pilhas, filas, listas, árvores, grafos, tabelas hashing, dentre outros.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unidimensionais e bidimensionais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673175"/>
            <a:ext cx="75057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Também conhecidos por arrays, são algumas das estruturas de dados mais simples e mais utilizadas dentre todas. Os dados armazenados neste tipo de estrutura são do mesmo tipo, portanto, dizemos que é uma estrutura de dados homogênea. Nesta estrutura, a adição e pesquisa de novos elementos é realizada de forma aleatória e o acesso aos elementos é através de índices. No caso dos vetores unidimensionais, só existe uma linha, e no caso dos bidimensionais, são empregadas linhas e colunas, formando uma matriz.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encadeada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19150" y="1990725"/>
            <a:ext cx="7505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que implementa um conjunto de dados ordenados e do mesmo tipo, ou seja, é uma sequência de zero ou mais elementos de um determinado tipo. Uma diferença básica entre os vetores e a lista é que nesta os elementos não precisam estar fisicamente em sequência, ou seja, eles podem ocupar posições de memória não sequenciais.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Fila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19150" y="1990725"/>
            <a:ext cx="75057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com a ideia de organizar elementos em fila. Basicamente, uma fila é uma lista que só vai para um lado, ou seja, novos elementos são inseridos no final da fila e os elementos a serem removidos estão no início da fila. É comum utilizar a expressão FIFO (First-In-First-Out) para ilustrar o funcionamento da fila, que significa primeiro a entrar – primeiro a sair.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19150" y="1990725"/>
            <a:ext cx="75057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amplamente utilizada e que implementa a ideia de pilha de elementos. Basicamente, é uma sequência de elementos dispostos “um em cima do outro”, mas com uma regra para entrada e saída dos elementos: O último elemento que chega é o primeiro que sai da estrutura. É comum utilizarmos a expressão LIFO (Last-In-First-Out) para designar a pilha, que significa último a entrar – primeiro a sair. Para que o acesso a um elemento da pilha ocorra, os demais acima devem ser removidos.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que caracteriza uma relação de hierarquia entre os elementos. Por exemplo, para se construir um organograma de uma empresa, visualizando o conjunto de pessoas que lá trabalham, tendo em conta sua função, a estrutura de dados árvore é que mais se aplica. Na estrutura da empresa, uma pessoa não pode pertencer a dois departamentos diferentes, cada departamento tem a sua própria diretoria.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819150" y="1660800"/>
            <a:ext cx="7505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uma estrutura de dados bastante genérica, que organiza vários elementos, estabelecendo relações entre eles, dois a dois. Por exemplo, ao se estabelecer um trajeto para percorrer todas as capitais do NE do Brasil, devemos utilizar um mapa que indique as rodovias existentes e estabeleça uma ordem para percorrer as cidades. Para este caso, a estrutura de dados grafo é mais apropriada.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 HOMOGÊNEAS X HETEROGÊNEAS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b="1"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estruturas de dados homogêneas</a:t>
            </a: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são conjuntos de dados formados pelo mesmo tipo de dados. Esta estrutura permite o agrupamento de várias informações ou valores dentro de uma mesma variável. Como exemplo, podemos citar os vetores e as matrizes.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vetor é um arranjo de elementos que armazenamos na memória principal, com posições contíguas de memória, todos com o mesmo nome. Sendo assim, podemos entender que os vetores são estruturas lineares e estáticas, isto é, são compostas por um número finito e predeterminado de valores.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819150" y="390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Nas estruturas de dados homogêneas, a individualização de cada variável é feita através do uso de índices. No caso dos vetores que são matrizes de uma só dimensão, é necessário apenas 1 índice para acesso às variáveis.</a:t>
            </a:r>
            <a:endParaRPr sz="2200"/>
          </a:p>
        </p:txBody>
      </p:sp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 b="51981" l="55306" r="17005" t="39292"/>
          <a:stretch/>
        </p:blipFill>
        <p:spPr>
          <a:xfrm>
            <a:off x="676150" y="2852450"/>
            <a:ext cx="7764474" cy="13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1700"/>
              </a:spcBef>
              <a:spcAft>
                <a:spcPts val="1700"/>
              </a:spcAft>
              <a:buNone/>
            </a:pPr>
            <a:r>
              <a:rPr b="1" lang="pt-BR" sz="23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ESTRUTURA DE DADOS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23600"/>
            <a:ext cx="75057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8"/>
              <a:t>Estrutura de dados é o ramo da Computação que estuda os diversos mecanismos de organização de dados para atender aos diferentes requisitos de processamento.</a:t>
            </a:r>
            <a:endParaRPr sz="22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8"/>
              <a:t>Sendo assim, podemos entender estrutura de dados como um modo de armazenar e organizar os dados no computador, de uma maneira que eles possam ser usados eficientemente.</a:t>
            </a:r>
            <a:endParaRPr sz="22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819150" y="582525"/>
            <a:ext cx="33699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matrizes possuem mais de uma dimensão, isto é, necessitam de um índice para cada dimensão para acesso às variáveis. E assim como nos vetores, cada posição dentro de uma matriz possui um índice.</a:t>
            </a:r>
            <a:endParaRPr sz="2300"/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11311" l="29500" r="31538" t="26876"/>
          <a:stretch/>
        </p:blipFill>
        <p:spPr>
          <a:xfrm>
            <a:off x="4215325" y="508150"/>
            <a:ext cx="4557574" cy="40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struturas de dados heterogêneas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819150" y="1990725"/>
            <a:ext cx="75057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são conjuntos de dados formados por tipos de dados diferentes, como os registros. Para entendermos melhor, citemos como exemplo uma agenda telefônica, na qual teremos informações de vários tipos: Nome, telefone, endereço etc.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Uma das principais estruturas de dados heterogêneas é o registro. Um registro pode ser composto de vários campos, componentes ou elementos e cada um deles pode ser de um tipo diferente.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61950" y="458575"/>
            <a:ext cx="38535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Por exemplo, imaginamos uma ficha de cadastro com os seguintes componentes: Matrícula, nome, data de nascimento, cargo e salário. Para este caso, utilizamos o registro com os campos: Matrícula, nome, data de nascimento, cargo e salário. Estes campos do registro, que são de tipos diferentes, são partes que especificam cada uma das informações, conforme mostra a Tabela:</a:t>
            </a:r>
            <a:endParaRPr sz="1700"/>
          </a:p>
        </p:txBody>
      </p:sp>
      <p:pic>
        <p:nvPicPr>
          <p:cNvPr id="259" name="Google Shape;259;p35"/>
          <p:cNvPicPr preferRelativeResize="0"/>
          <p:nvPr/>
        </p:nvPicPr>
        <p:blipFill rotWithShape="1">
          <a:blip r:embed="rId3">
            <a:alphaModFix/>
          </a:blip>
          <a:srcRect b="25185" l="55092" r="15592" t="36877"/>
          <a:stretch/>
        </p:blipFill>
        <p:spPr>
          <a:xfrm>
            <a:off x="4215450" y="782650"/>
            <a:ext cx="4691076" cy="341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definição dos campos de um registro é similar à declaração de variáveis. Portanto, assim como na declaração de variáveis, podemos declarar campos do mesmo tipo, na mesma linha, separados por vírgulas.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 b="33990" l="11333" r="61305" t="37833"/>
          <a:stretch/>
        </p:blipFill>
        <p:spPr>
          <a:xfrm>
            <a:off x="152400" y="0"/>
            <a:ext cx="88841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24001" l="10325" r="57993" t="39370"/>
          <a:stretch/>
        </p:blipFill>
        <p:spPr>
          <a:xfrm>
            <a:off x="570125" y="0"/>
            <a:ext cx="7913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VERIFICANDO O APRENDIZADO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1. Estudamos sobre os tipos de estrutura de dados. A estrutura de dados em que o primeiro elemento inserido é o primeiro elemento a ser retirado é denominada: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lphaUcParenR"/>
            </a:pPr>
            <a:r>
              <a:rPr lang="pt-BR" sz="2800"/>
              <a:t>Pilha			B) Matriz			C) Árvore binária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D) 	Fila			E) Lista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estruturas de dados definem a organização, métodos de acesso e opções de processamento para coleções de itens de informação manipulados pelo programa. As estruturas são formas de distribuir e relacionar os dados disponíveis, de modo a tornar mais eficientes os algoritmos que manipulam esses dados.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1. Estudamos sobre os tipos de estrutura de dados. A estrutura de dados em que o primeiro elemento inserido é o primeiro elemento a ser retirado é denominada:</a:t>
            </a:r>
            <a:endParaRPr sz="2800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AutoNum type="alphaUcParenR"/>
            </a:pPr>
            <a:r>
              <a:rPr lang="pt-BR" sz="2800"/>
              <a:t>Pilha			B) Matriz			C) Árvore binária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800"/>
              <a:t>D) 	Fila</a:t>
            </a:r>
            <a:r>
              <a:rPr lang="pt-BR" sz="2800"/>
              <a:t>			E) Lista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33"/>
              <a:t>2. As estruturas de dados heterogêneas são conjuntos de dados formados por tipos de dados diferentes. Sendo assim, selecione uma das principais estruturas de dados heterogêneas.</a:t>
            </a:r>
            <a:endParaRPr sz="3133"/>
          </a:p>
          <a:p>
            <a:pPr indent="-427600" lvl="0" marL="457200" rtl="0" algn="l">
              <a:spcBef>
                <a:spcPts val="1200"/>
              </a:spcBef>
              <a:spcAft>
                <a:spcPts val="0"/>
              </a:spcAft>
              <a:buSzPts val="3134"/>
              <a:buAutoNum type="alphaUcParenR"/>
            </a:pPr>
            <a:r>
              <a:rPr lang="pt-BR" sz="3133"/>
              <a:t>Pilha 		B) Matriz 	C) Árvore binária</a:t>
            </a:r>
            <a:endParaRPr sz="31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133"/>
              <a:t>D) Registro	E) Lista</a:t>
            </a:r>
            <a:endParaRPr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819150" y="520550"/>
            <a:ext cx="75057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33"/>
              <a:t>2. As estruturas de dados heterogêneas são conjuntos de dados formados por tipos de dados diferentes. Sendo assim, selecione uma das principais estruturas de dados heterogêneas.</a:t>
            </a:r>
            <a:endParaRPr sz="3133"/>
          </a:p>
          <a:p>
            <a:pPr indent="-427600" lvl="0" marL="457200" rtl="0" algn="l">
              <a:spcBef>
                <a:spcPts val="1200"/>
              </a:spcBef>
              <a:spcAft>
                <a:spcPts val="0"/>
              </a:spcAft>
              <a:buSzPts val="3134"/>
              <a:buAutoNum type="alphaUcParenR"/>
            </a:pPr>
            <a:r>
              <a:rPr lang="pt-BR" sz="3133"/>
              <a:t>Pilha 		B) Matriz 	C) Árvore binária</a:t>
            </a:r>
            <a:endParaRPr sz="313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133"/>
              <a:t>D) Registro</a:t>
            </a:r>
            <a:r>
              <a:rPr lang="pt-BR" sz="3133"/>
              <a:t>	E) Lista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 QUE É ALGORITMO?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Algoritmo é um conjunto de passos finitos e organizados, que são usados para executar uma tarefa específica. Funciona como um bloco de informações que permite que dispositivos como computadores funcionem. E o programa é um código feito de algoritmos que dizem o que deve ser realizado.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780825"/>
            <a:ext cx="75057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Os algoritmos manipulam os dados. Quando os dados estão dispostos de forma coerente, caracterizam uma forma, uma estrutura de dados.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Geralmente, os algoritmos são elaborados para manipulação de dados e quando os dados estão organizados de forma coerente, representam uma estrutura de dados. Quando um programador cria o algoritmo para solucionar um problema, ele também cria uma estrutura de dados que é manipulada pelo algoritmo.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ESTRUTURA DE DADOS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Uma estrutura de dados pode ser dividida em: </a:t>
            </a:r>
            <a:r>
              <a:rPr b="1" lang="pt-BR" sz="3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Dado e estrutura</a:t>
            </a:r>
            <a:r>
              <a:rPr lang="pt-BR" sz="33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DADO: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É o elemento que possui valor agregado e que pode ser utilizado para solucionar problemas computacionais. Os dados possuem tipos específicos. Por padrão, são quatro tipos de dados.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22206" l="10760" r="12049" t="42188"/>
          <a:stretch/>
        </p:blipFill>
        <p:spPr>
          <a:xfrm>
            <a:off x="0" y="1306175"/>
            <a:ext cx="9144001" cy="237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LEMBRANDO QUE: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tipo de dados texto pode ser subdividido em string ou caractere, e o tipo de dado real em ponto flutuante com precisão simples (float) ou ponto flutuante com precisão dupla (double).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