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Nuni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8a4b9061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8a4b9061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8a4b9061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8a4b9061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8a4b9061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8a4b9061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8a4b9061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8a4b9061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8a4b9061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8a4b9061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8a4b9061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8a4b9061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8a4b9061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48a4b9061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8a4b9061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8a4b9061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8a4b9061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8a4b9061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8a4b9061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8a4b9061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8a4b9061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8a4b9061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8a4b9061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8a4b9061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8a4b9061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48a4b9061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8a4b906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48a4b906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8a4b90616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48a4b9061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8a4b9061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48a4b9061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9b331d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49b331d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9b331d0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49b331d0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9b331d0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49b331d0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9b331d0a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49b331d0a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9b331d0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9b331d0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8a4b9061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8a4b9061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9b331d0a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49b331d0a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9b331d0a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49b331d0a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9b331d0a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49b331d0a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48a4b9061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48a4b9061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8a4b9061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48a4b9061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8a4b9061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48a4b9061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8a4b9061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48a4b9061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8a4b9061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48a4b9061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8a4b9061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8a4b9061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8a4b9061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8a4b9061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8a4b9061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8a4b9061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8a4b9061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8a4b9061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8a4b9061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8a4b9061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8a4b9061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8a4b9061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 em 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04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 Carlos Eduardo R. Saraiva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 b="26734" l="10022" r="72318" t="47022"/>
          <a:stretch/>
        </p:blipFill>
        <p:spPr>
          <a:xfrm>
            <a:off x="2279125" y="962000"/>
            <a:ext cx="4783599" cy="39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819150" y="532950"/>
            <a:ext cx="7505700" cy="3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corpo da estrutura, são definidas as variáveis ou membros do tipo struct, cada uma com seu nome, sem repetições, e podem ser de qualquer tipo básico de dados (int, float, char etc.), ou ainda, tipos de dados agregados, como arrays ou até mesmo outras estruturas – desde que não contenha uma instância de si mesma. É comum chamar os membros de elementos ou campos.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819150" y="520550"/>
            <a:ext cx="75057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 que nenhuma variável é realmente declarada com este comando – apenas definimos o formato dos dados da estrutura. Basicamente, um tipo complexo de variável. Se quisermos declarar uma variável, podemos fazê-lo ao final da estrutura (</a:t>
            </a:r>
            <a:r>
              <a:rPr b="1" lang="pt-BR" sz="2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variáveis_que_armazenam_a_estrutura;</a:t>
            </a:r>
            <a:r>
              <a:rPr lang="pt-BR" sz="2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ou com as declarações de outras variáveis, como veremos a seguir.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declaração da estrutura de dados struct pode ser feita de três maneiras diferentes.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pt-BR" sz="2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primeira</a:t>
            </a:r>
            <a:r>
              <a:rPr lang="pt-BR" sz="2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é a declaração do tipo struct realizada da mesma forma que declaramos variáveis de outros tipos quaisquer. </a:t>
            </a:r>
            <a:endParaRPr sz="3800"/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48785" l="10861" r="77383" t="48457"/>
          <a:stretch/>
        </p:blipFill>
        <p:spPr>
          <a:xfrm>
            <a:off x="1516888" y="2739050"/>
            <a:ext cx="6110224" cy="80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pt-BR" sz="24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segunda</a:t>
            </a:r>
            <a:r>
              <a:rPr lang="pt-BR" sz="24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maneira é a declaração de uma ou mais variáveis durante a definição da própria estrutura.</a:t>
            </a:r>
            <a:endParaRPr sz="4000"/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 b="29535" l="10022" r="72607" t="41910"/>
          <a:stretch/>
        </p:blipFill>
        <p:spPr>
          <a:xfrm>
            <a:off x="2923600" y="1343000"/>
            <a:ext cx="3791511" cy="35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pt-BR" sz="2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terceira</a:t>
            </a:r>
            <a:r>
              <a:rPr lang="pt-BR" sz="2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maneira é para o caso de apenas uma variável do tipo estrutura ser necessária no programa.</a:t>
            </a:r>
            <a:endParaRPr sz="3900"/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19769" l="10251" r="73909" t="53500"/>
          <a:stretch/>
        </p:blipFill>
        <p:spPr>
          <a:xfrm>
            <a:off x="2838225" y="1717600"/>
            <a:ext cx="3296800" cy="31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819150" y="669275"/>
            <a:ext cx="75057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Como pode ser visto, nesta última forma de declaração, o nome para a tag de estrutura é </a:t>
            </a:r>
            <a:r>
              <a:rPr b="1" lang="pt-BR" sz="2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opcional</a:t>
            </a:r>
            <a:r>
              <a:rPr lang="pt-BR" sz="2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Entretanto, se não for declarado um nome, esta última forma de declaração é a única maneira de declarar as variáveis do tipo estrutura. Apesar de ser possível não dar um nome à estrutura, sempre forneça um, pois é uma </a:t>
            </a:r>
            <a:r>
              <a:rPr b="1" lang="pt-BR" sz="2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prática recomendada.</a:t>
            </a:r>
            <a:endParaRPr b="1"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Podem ser feitas diversas operações com as structs em linguagem C, como: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50"/>
              <a:buFont typeface="Roboto"/>
              <a:buChar char="●"/>
            </a:pPr>
            <a:r>
              <a:rPr lang="pt-BR" sz="15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Atribuição de variáveis da estrutura a variáveis da estrutura do mesmo tipo.</a:t>
            </a:r>
            <a:endParaRPr sz="15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50"/>
              <a:buFont typeface="Roboto"/>
              <a:buChar char="●"/>
            </a:pPr>
            <a:r>
              <a:rPr lang="pt-BR" sz="15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Leitura do endereço de uma variável de estrutura (operador &amp;).</a:t>
            </a:r>
            <a:endParaRPr sz="15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50"/>
              <a:buFont typeface="Roboto"/>
              <a:buChar char="●"/>
            </a:pPr>
            <a:r>
              <a:rPr lang="pt-BR" sz="15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Acesso aos membros de uma variável de estrutura.</a:t>
            </a:r>
            <a:endParaRPr sz="15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50"/>
              <a:buFont typeface="Roboto"/>
              <a:buChar char="●"/>
            </a:pPr>
            <a:r>
              <a:rPr lang="pt-BR" sz="15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Uso do operador sizeof para determinar o tamanho de uma variável de estrutura.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rPr b="1" lang="pt-BR" sz="2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INICIALIZANDO STRUCT EM 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TEMA: ESTRUTURAS DE DADOS HETEROGÊNEAS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819150" y="557725"/>
            <a:ext cx="7505700" cy="3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estrutura de dados struct em linguagem C possui uma inicialização parecida com os vetores e as matrizes.</a:t>
            </a:r>
            <a:endParaRPr sz="21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rPr lang="pt-BR" sz="2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Uma das maneiras de inicializar uma struct é através de uma lista de inicialização, como um array. Agora, se o número de inicializadores na lista for menor que os membros na estrutura, os membros restantes serão automaticamente inicializados em zero ou Null, se o membro for um ponteiro.</a:t>
            </a:r>
            <a:endParaRPr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3">
            <a:alphaModFix/>
          </a:blip>
          <a:srcRect b="43525" l="24333" r="27547" t="17069"/>
          <a:stretch/>
        </p:blipFill>
        <p:spPr>
          <a:xfrm>
            <a:off x="223125" y="966725"/>
            <a:ext cx="8721900" cy="401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34114" l="19972" r="74843" t="63262"/>
          <a:stretch/>
        </p:blipFill>
        <p:spPr>
          <a:xfrm>
            <a:off x="5217850" y="1524475"/>
            <a:ext cx="3356487" cy="95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 rotWithShape="1">
          <a:blip r:embed="rId3">
            <a:alphaModFix/>
          </a:blip>
          <a:srcRect b="43184" l="24808" r="22610" t="17464"/>
          <a:stretch/>
        </p:blipFill>
        <p:spPr>
          <a:xfrm>
            <a:off x="206875" y="857700"/>
            <a:ext cx="8700549" cy="366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 b="31137" l="19687" r="51659" t="62793"/>
          <a:stretch/>
        </p:blipFill>
        <p:spPr>
          <a:xfrm>
            <a:off x="3581875" y="1788817"/>
            <a:ext cx="5325549" cy="63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pic>
        <p:nvPicPr>
          <p:cNvPr id="256" name="Google Shape;256;p35"/>
          <p:cNvPicPr preferRelativeResize="0"/>
          <p:nvPr/>
        </p:nvPicPr>
        <p:blipFill rotWithShape="1">
          <a:blip r:embed="rId3">
            <a:alphaModFix/>
          </a:blip>
          <a:srcRect b="42474" l="24708" r="27472" t="17204"/>
          <a:stretch/>
        </p:blipFill>
        <p:spPr>
          <a:xfrm>
            <a:off x="221900" y="1039250"/>
            <a:ext cx="8108651" cy="384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 rotWithShape="1">
          <a:blip r:embed="rId3">
            <a:alphaModFix/>
          </a:blip>
          <a:srcRect b="32173" l="19951" r="74983" t="64457"/>
          <a:stretch/>
        </p:blipFill>
        <p:spPr>
          <a:xfrm>
            <a:off x="5924325" y="1401300"/>
            <a:ext cx="2553150" cy="95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ACESSANDO OS MEMBROS DA STRUCT EM C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Operador de membro de estrutura </a:t>
            </a:r>
            <a:r>
              <a:rPr b="1" lang="pt-BR" sz="2700"/>
              <a:t>.</a:t>
            </a:r>
            <a:r>
              <a:rPr lang="pt-BR" sz="2700"/>
              <a:t> (operador de ponto ou de seleção direta).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700"/>
              <a:t>Operador de ponteiro de estrutura </a:t>
            </a:r>
            <a:r>
              <a:rPr b="1" lang="pt-BR" sz="2700"/>
              <a:t>-&gt;</a:t>
            </a:r>
            <a:r>
              <a:rPr lang="pt-BR" sz="2700"/>
              <a:t> (operador de seta).</a:t>
            </a:r>
            <a:endParaRPr sz="2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de Seta:</a:t>
            </a:r>
            <a:endParaRPr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819150" y="1533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Por exemplo, suponha que um ponteiro xptr tenha sido declarado e aponte para a estrutura endereco, e que o endereço de uma estrutura x tenha sido atribuído ao ponteiro xprt. Para acessar o membro rua da estrutura endereco via operador de ponteiro, usamos a declaração a seguir:</a:t>
            </a:r>
            <a:endParaRPr sz="2200"/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3">
            <a:alphaModFix/>
          </a:blip>
          <a:srcRect b="32521" l="43237" r="43886" t="60487"/>
          <a:stretch/>
        </p:blipFill>
        <p:spPr>
          <a:xfrm>
            <a:off x="2999327" y="3622100"/>
            <a:ext cx="4131248" cy="12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MANIPULANDO STRUCTS</a:t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819150" y="1202225"/>
            <a:ext cx="7505700" cy="3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As estruturas de dados structs podem ser manipuladas com o objetivo de acessar os campos, atribuir valores para os campos, imprimir os valores dos campos, dentre outros.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900"/>
              <a:t>Para atribuir valores aos campos da estrutura, você faz isto diretamente, e em qualquer parte do programa, conforme a seguir:</a:t>
            </a:r>
            <a:endParaRPr sz="2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 rotWithShape="1">
          <a:blip r:embed="rId3">
            <a:alphaModFix/>
          </a:blip>
          <a:srcRect b="43799" l="10771" r="64255" t="43703"/>
          <a:stretch/>
        </p:blipFill>
        <p:spPr>
          <a:xfrm>
            <a:off x="469125" y="1774675"/>
            <a:ext cx="8335527" cy="234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strcpy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/>
              <a:t>Para atribuir um valor a uma string, é necessário utilizar a função strcpy (CPY = copiar; STR = string). A função copiará o que está dentro das aspas duplas para o campo STRING da estrutura.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819150" y="388400"/>
            <a:ext cx="75057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possível imprimir os valores dos campos da estrutura em qualquer parte do programa utilizando a função printf.</a:t>
            </a:r>
            <a:endParaRPr/>
          </a:p>
        </p:txBody>
      </p:sp>
      <p:pic>
        <p:nvPicPr>
          <p:cNvPr id="294" name="Google Shape;294;p41"/>
          <p:cNvPicPr preferRelativeResize="0"/>
          <p:nvPr/>
        </p:nvPicPr>
        <p:blipFill rotWithShape="1">
          <a:blip r:embed="rId3">
            <a:alphaModFix/>
          </a:blip>
          <a:srcRect b="32833" l="10662" r="62158" t="54461"/>
          <a:stretch/>
        </p:blipFill>
        <p:spPr>
          <a:xfrm>
            <a:off x="309925" y="2025275"/>
            <a:ext cx="8469149" cy="22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OBJETIVOS: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/>
              <a:t>Entender como ocorre a alocação dinâmica de memória e sua diferença em relação à alocação estática, além de aplicar os recursos oferecidos por ponteiros para manipular a área de memória e os dados de forma mais precisa.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819150" y="388400"/>
            <a:ext cx="75057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</a:t>
            </a:r>
            <a:r>
              <a:rPr lang="pt-BR"/>
              <a:t>imprimir todos os membros da estrutura de uma única vez, é recomendável criar uma função para isto.</a:t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 b="23804" l="10762" r="56947" t="54040"/>
          <a:stretch/>
        </p:blipFill>
        <p:spPr>
          <a:xfrm>
            <a:off x="676600" y="1883875"/>
            <a:ext cx="7871350" cy="303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700"/>
              <a:t>Observe que a função de impressão é do tipo Void, mas tem um argumento, isto é, é definida uma variável do tipo da estrutura, significando que, ao chamar a função, você deverá passar como parâmetro a estrutura que está trabalhando.</a:t>
            </a:r>
            <a:endParaRPr sz="2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chamada fica da seguinte forma:</a:t>
            </a:r>
            <a:endParaRPr/>
          </a:p>
        </p:txBody>
      </p:sp>
      <p:pic>
        <p:nvPicPr>
          <p:cNvPr id="312" name="Google Shape;312;p44"/>
          <p:cNvPicPr preferRelativeResize="0"/>
          <p:nvPr/>
        </p:nvPicPr>
        <p:blipFill rotWithShape="1">
          <a:blip r:embed="rId3">
            <a:alphaModFix/>
          </a:blip>
          <a:srcRect b="41893" l="40294" r="41358" t="51172"/>
          <a:stretch/>
        </p:blipFill>
        <p:spPr>
          <a:xfrm>
            <a:off x="1152631" y="2357950"/>
            <a:ext cx="6984399" cy="14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DO VERIFICANDO APRENDIZAGEM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819150" y="607300"/>
            <a:ext cx="75057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1. Para acessar os membros de uma estrutura de dados struct, são empregados dois tipos de operadores: Operador de membro de estrutura . (operador de ponto) e Operador de ponteiro de estrutura -&gt; (operador de seta). Selecione a opção correta que apresenta o comando para acessar o elemento rua de uma struct endereço que foi referenciada diretamente pela variável x.</a:t>
            </a:r>
            <a:endParaRPr sz="2100"/>
          </a:p>
          <a:p>
            <a:pPr indent="-361950" lvl="0" marL="457200" rtl="0" algn="ctr">
              <a:spcBef>
                <a:spcPts val="1200"/>
              </a:spcBef>
              <a:spcAft>
                <a:spcPts val="0"/>
              </a:spcAft>
              <a:buSzPts val="2100"/>
              <a:buAutoNum type="alphaUcParenR"/>
            </a:pPr>
            <a:r>
              <a:rPr lang="pt-BR" sz="2100"/>
              <a:t>printf("%s", x.rua);	B) printf(“%s”, x.-&gt;rua);	</a:t>
            </a:r>
            <a:endParaRPr sz="2100"/>
          </a:p>
          <a:p>
            <a:pPr indent="0" lvl="0" marL="9144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C) printf(“%s”, x-&gt;.rua);</a:t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/>
              <a:t>D) printf(“%s”, rua.x);	E)printf(“%s”, rua-&gt;x);</a:t>
            </a:r>
            <a:endParaRPr sz="2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819150" y="607300"/>
            <a:ext cx="75057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1. Para acessar os membros de uma estrutura de dados struct, são empregados dois tipos de operadores: Operador de membro de estrutura . (operador de ponto) e Operador de ponteiro de estrutura -&gt; (operador de seta). Selecione a opção correta que apresenta o comando para acessar o elemento rua de uma struct endereço que foi referenciada diretamente pela variável x.</a:t>
            </a:r>
            <a:endParaRPr sz="2100"/>
          </a:p>
          <a:p>
            <a:pPr indent="-361950" lvl="0" marL="457200" rtl="0" algn="ctr">
              <a:spcBef>
                <a:spcPts val="1200"/>
              </a:spcBef>
              <a:spcAft>
                <a:spcPts val="0"/>
              </a:spcAft>
              <a:buSzPts val="2100"/>
              <a:buAutoNum type="alphaUcParenR"/>
            </a:pPr>
            <a:r>
              <a:rPr b="1" lang="pt-BR" sz="2100"/>
              <a:t>printf("%s", x.rua)</a:t>
            </a:r>
            <a:r>
              <a:rPr lang="pt-BR" sz="2100"/>
              <a:t>;	B) printf(“%s”, x.-&gt;rua);	</a:t>
            </a:r>
            <a:endParaRPr sz="2100"/>
          </a:p>
          <a:p>
            <a:pPr indent="0" lvl="0" marL="9144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C) printf(“%s”, x-&gt;.rua);</a:t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/>
              <a:t>D) printf(“%s”, rua.x);	E)printf(“%s”, rua-&gt;x);</a:t>
            </a:r>
            <a:endParaRPr sz="2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idx="1" type="body"/>
          </p:nvPr>
        </p:nvSpPr>
        <p:spPr>
          <a:xfrm>
            <a:off x="819150" y="409000"/>
            <a:ext cx="7505700" cy="4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48"/>
              <a:t>2. A estrutura de dados structs em linguagem C pode realizar diversas operações. Dentre as opções abaixo, identifique uma operação possível a ser realizada com uma struct.</a:t>
            </a:r>
            <a:endParaRPr sz="3248"/>
          </a:p>
          <a:p>
            <a:pPr indent="-357541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lphaUcParenR"/>
            </a:pPr>
            <a:r>
              <a:rPr lang="pt-BR" sz="3248"/>
              <a:t>Acesso aos membros de uma variável de estrutura referenciada diretamente através do operador seta (-&gt;).</a:t>
            </a:r>
            <a:endParaRPr sz="3248"/>
          </a:p>
          <a:p>
            <a:pPr indent="-357541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arenR"/>
            </a:pPr>
            <a:r>
              <a:rPr lang="pt-BR" sz="3248"/>
              <a:t>Leitura do endereço de uma variável de estrutura através do operador ponto (.).</a:t>
            </a:r>
            <a:endParaRPr sz="3248"/>
          </a:p>
          <a:p>
            <a:pPr indent="-357541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arenR"/>
            </a:pPr>
            <a:r>
              <a:rPr lang="pt-BR" sz="3248"/>
              <a:t>Acesso aos membros de uma variável de estrutura referenciada diretamente através do operador ponto (.)</a:t>
            </a:r>
            <a:endParaRPr sz="3248"/>
          </a:p>
          <a:p>
            <a:pPr indent="-357541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arenR"/>
            </a:pPr>
            <a:r>
              <a:rPr lang="pt-BR" sz="3248"/>
              <a:t>Uso do operador sizeof para determinar o tempo de acesso para uma estrutura.</a:t>
            </a:r>
            <a:endParaRPr sz="3248"/>
          </a:p>
          <a:p>
            <a:pPr indent="-357541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arenR"/>
            </a:pPr>
            <a:r>
              <a:rPr lang="pt-BR" sz="3248"/>
              <a:t>Uso do operador seta (-&gt;) para acessar uma estrutura referenciada diretamente.</a:t>
            </a:r>
            <a:endParaRPr sz="2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819150" y="409000"/>
            <a:ext cx="7505700" cy="4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48"/>
              <a:t>2. A estrutura de dados structs em linguagem C pode realizar diversas operações. Dentre as opções abaixo, identifique uma operação possível a ser realizada com uma struct.</a:t>
            </a:r>
            <a:endParaRPr sz="3248"/>
          </a:p>
          <a:p>
            <a:pPr indent="-357541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lphaUcParenR"/>
            </a:pPr>
            <a:r>
              <a:rPr lang="pt-BR" sz="3248"/>
              <a:t>Acesso aos membros de uma variável de estrutura referenciada diretamente através do operador seta (-&gt;).</a:t>
            </a:r>
            <a:endParaRPr sz="3248"/>
          </a:p>
          <a:p>
            <a:pPr indent="-357541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arenR"/>
            </a:pPr>
            <a:r>
              <a:rPr lang="pt-BR" sz="3248"/>
              <a:t>Leitura do endereço de uma variável de estrutura através do operador ponto (.).</a:t>
            </a:r>
            <a:endParaRPr sz="3248"/>
          </a:p>
          <a:p>
            <a:pPr indent="-357541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arenR"/>
            </a:pPr>
            <a:r>
              <a:rPr b="1" lang="pt-BR" sz="3248"/>
              <a:t>Acesso aos membros de uma variável de estrutura referenciada diretamente através do operador ponto (.)</a:t>
            </a:r>
            <a:endParaRPr b="1" sz="3248"/>
          </a:p>
          <a:p>
            <a:pPr indent="-357541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arenR"/>
            </a:pPr>
            <a:r>
              <a:rPr lang="pt-BR" sz="3248"/>
              <a:t>Uso do operador sizeof para determinar o tempo de acesso para uma estrutura.</a:t>
            </a:r>
            <a:endParaRPr sz="3248"/>
          </a:p>
          <a:p>
            <a:pPr indent="-357541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arenR"/>
            </a:pPr>
            <a:r>
              <a:rPr lang="pt-BR" sz="3248"/>
              <a:t>Uso do operador seta (-&gt;) para acessar uma estrutura referenciada diretamente.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STRUCT EM C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 linguagem C, existem dois tipos de dados: Os tipos básicos (int, char, float, double, void) e os tipos compostos homogêneos (arrays). Porém, nem sempre estes tipos são suficientes para o programa e, por isso, a linguagem C nos permite a criação de outras estruturas de dados, a partir dos tipos básicos, como os registros.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 linguagem C, os registros são representados com uma estrutura denominada struct, que é uma coleção de variáveis relacionadas, usando um nome comum. As estruturas de dados em linguagem C podem conter variáveis de tipos diferentes de dados, ao contrário de um array, que só pode conter dados de um mesmo tipo.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7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As estruturas (struct) são usadas para definir </a:t>
            </a:r>
            <a:r>
              <a:rPr b="1" lang="pt-BR" sz="27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registros</a:t>
            </a:r>
            <a:r>
              <a:rPr lang="pt-BR" sz="27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que são armazenados em arquivos e, com os ponteiros, simplificam a criação de estruturas de dados mais complexas, por exemplo, </a:t>
            </a:r>
            <a:r>
              <a:rPr b="1" lang="pt-BR" sz="27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pilhas, listas ligadas, filas </a:t>
            </a:r>
            <a:r>
              <a:rPr lang="pt-BR" sz="27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lang="pt-BR" sz="27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árvores</a:t>
            </a:r>
            <a:r>
              <a:rPr lang="pt-BR" sz="27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600"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estruturas são um tipo de</a:t>
            </a:r>
            <a:r>
              <a:rPr b="1" lang="pt-BR" sz="28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dados derivado</a:t>
            </a:r>
            <a:r>
              <a:rPr lang="pt-BR" sz="28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o que significa que são construídas com o uso de objetos de outros tipos existentes.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DECLARAÇÃO DE STRUCT EM C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41821" l="10823" r="64261" t="36346"/>
          <a:stretch/>
        </p:blipFill>
        <p:spPr>
          <a:xfrm>
            <a:off x="707550" y="1091700"/>
            <a:ext cx="7617301" cy="37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433800"/>
            <a:ext cx="7505700" cy="43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5850" lvl="0" marL="457200" rtl="0" algn="l">
              <a:spcBef>
                <a:spcPts val="0"/>
              </a:spcBef>
              <a:spcAft>
                <a:spcPts val="0"/>
              </a:spcAft>
              <a:buSzPts val="2634"/>
              <a:buChar char="-"/>
            </a:pPr>
            <a:r>
              <a:rPr b="1" lang="pt-BR" sz="2633"/>
              <a:t>Struct</a:t>
            </a:r>
            <a:r>
              <a:rPr lang="pt-BR" sz="2633"/>
              <a:t> é a palavra-chave para estrutura.</a:t>
            </a:r>
            <a:endParaRPr sz="2633"/>
          </a:p>
          <a:p>
            <a:pPr indent="-395850" lvl="0" marL="457200" rtl="0" algn="l">
              <a:spcBef>
                <a:spcPts val="0"/>
              </a:spcBef>
              <a:spcAft>
                <a:spcPts val="0"/>
              </a:spcAft>
              <a:buSzPts val="2634"/>
              <a:buChar char="-"/>
            </a:pPr>
            <a:r>
              <a:rPr b="1" lang="pt-BR" sz="2633"/>
              <a:t>Tag</a:t>
            </a:r>
            <a:r>
              <a:rPr lang="pt-BR" sz="2633"/>
              <a:t> da estrutura é a palavra </a:t>
            </a:r>
            <a:r>
              <a:rPr b="1" lang="pt-BR" sz="2633"/>
              <a:t>nome_da_estrutura</a:t>
            </a:r>
            <a:r>
              <a:rPr lang="pt-BR" sz="2633"/>
              <a:t>. A tag de estrutura é usada para declarar variáveis deste tipo de estrutura, é o que identifica este tipo de estrutura.</a:t>
            </a:r>
            <a:endParaRPr sz="2633"/>
          </a:p>
          <a:p>
            <a:pPr indent="-395850" lvl="0" marL="457200" rtl="0" algn="l">
              <a:spcBef>
                <a:spcPts val="0"/>
              </a:spcBef>
              <a:spcAft>
                <a:spcPts val="0"/>
              </a:spcAft>
              <a:buSzPts val="2634"/>
              <a:buChar char="-"/>
            </a:pPr>
            <a:r>
              <a:rPr b="1" lang="pt-BR" sz="2633"/>
              <a:t>Membros</a:t>
            </a:r>
            <a:r>
              <a:rPr lang="pt-BR" sz="2633"/>
              <a:t> ou </a:t>
            </a:r>
            <a:r>
              <a:rPr b="1" lang="pt-BR" sz="2633"/>
              <a:t>campos</a:t>
            </a:r>
            <a:r>
              <a:rPr lang="pt-BR" sz="2633"/>
              <a:t> são as variáveis dentro da estrutura.</a:t>
            </a:r>
            <a:endParaRPr sz="2633"/>
          </a:p>
          <a:p>
            <a:pPr indent="-395850" lvl="0" marL="457200" rtl="0" algn="l">
              <a:spcBef>
                <a:spcPts val="0"/>
              </a:spcBef>
              <a:spcAft>
                <a:spcPts val="0"/>
              </a:spcAft>
              <a:buSzPts val="2634"/>
              <a:buChar char="-"/>
            </a:pPr>
            <a:r>
              <a:rPr b="1" lang="pt-BR" sz="2633"/>
              <a:t>Variáveis_que_armazenam_a_estrutura</a:t>
            </a:r>
            <a:r>
              <a:rPr lang="pt-BR" sz="2633"/>
              <a:t> é o nome da variável que irá armazenar os valões da struct.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