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f013de96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f013de96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f013de96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f013de96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f013de96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f013de96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f013de96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f013de96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f013de96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f013de96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f013de96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f013de96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f013de96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f013de96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f013de9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f013de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f013de9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f013de9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f013de9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f013de9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f013de9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f013de9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f013de96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f013de9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f013de96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f013de9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f013de96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f013de96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f013de96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f013de96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dos Exercícios de Funções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 Carlos Saraiva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#include&lt;stdio.h&gt;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#include&lt;locale.h&gt;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/* biblioteca para digitar em português no prinf */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void maior(int n1, int n2){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if(n1 &gt; n2) printf("O maior número é %d", n1);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else printf("O maior número é %d", n2);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int main(){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setlocale(LC_ALL, "Portuguese"); /* inclusão de português */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int numero1, numero2;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printf("Digite o 1º número \n"); scanf("%d", &amp;numero1);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printf("Digite o 2º número \n"); scanf("%d", &amp;numero2);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maior(numero1, numero2);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   return 0;}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700"/>
              <a:t>4. Crie uma função que recebe 3 notas do teclado e uma letra a ou p. Se a letra for a o valor apresentado em tela será a média Aritmética,  se a letra for p será a média ponderada (use os pesos 3, 5 e 2 respectivamente).</a:t>
            </a:r>
            <a:endParaRPr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 b="13089" l="9454" r="18426" t="17359"/>
          <a:stretch/>
        </p:blipFill>
        <p:spPr>
          <a:xfrm>
            <a:off x="0" y="58625"/>
            <a:ext cx="9144001" cy="49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322375"/>
            <a:ext cx="8520600" cy="4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#include&lt;stdio.h&gt;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#include&lt;locale.h&gt;  /* biblioteca para digitar em português no prinf */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void media(float n1, float n2, float n3, char letra){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if(letra == 'a') printf("A média aritmética é %0.2f", (n1+n2+n3)/3);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if(letra == 'p') printf("A média ponderada é %0.2f", (3*n1 + 5*n2 + 2* n3)/10);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int main(){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setlocale(LC_ALL, "Portuguese"); /* inclusão de português */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float n1, n2, n3;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char letra;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printf("Digite 'a' para média aritmética e 'p' para ponderada \n");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scanf("%c", &amp;letra);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printf("Digite a 1º nota \n"); scanf("%f", &amp;n1);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printf("Digite a 2º nota \n"); scanf("%f", &amp;n2);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printf("Digite a 3º nota \n"); scanf("%f", &amp;n3);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media(n1, n2, n3, letra);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return 0;}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5. Crie uma função que recebe do teclado as dimensões de um retângulo e retorna o perímetro e a área. Estes valores devem ser impressos em tela.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 rotWithShape="1">
          <a:blip r:embed="rId3">
            <a:alphaModFix/>
          </a:blip>
          <a:srcRect b="23921" l="9133" r="24680" t="17646"/>
          <a:stretch/>
        </p:blipFill>
        <p:spPr>
          <a:xfrm>
            <a:off x="73275" y="76200"/>
            <a:ext cx="9070725" cy="450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#include&lt;stdio.h&gt;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#include&lt;locale.h&gt;  /* biblioteca para digitar em português no prinf */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void retangulo(float b, float h){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printf("A área do retângulo é %0.2f \n", b*h);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printf("O perímetro é %0.2f", 2*(b+h));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int main(){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setlocale(LC_ALL, "Portuguese"); /* inclusão de português */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float lado1, lado2;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printf("Digite o 1º lado\n");  scanf("%f", &amp;lado1);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printf("Digite o 2º lado \n");  scanf("%f", &amp;lado2);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retangulo(lado1, lado2);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return 0;}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pt-BR" sz="3600"/>
              <a:t>Crie uma função que recebe 5 notas e retorne a média Aritmética.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24408" l="9195" r="26317" t="17143"/>
          <a:stretch/>
        </p:blipFill>
        <p:spPr>
          <a:xfrm>
            <a:off x="0" y="0"/>
            <a:ext cx="9144001" cy="465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263775"/>
            <a:ext cx="8520600" cy="48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#include&lt;stdio.h&gt;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#include&lt;locale.h&gt;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/* biblioteca para digitar em português no prinf */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void mediaA(float n1, float n2, float n3, float n4,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float n5){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printf("A media é %0.2f", (n1+n2+n3+n4+n5)/5);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int main(){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setlocale(LC_ALL, "Portuguese"); /* inclusão de português */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float n1, n2, n3, n4, n5;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printf("Digite a 1ª nota \n");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scanf("%f", &amp;n1);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printf("Digite a 2ª nota \n");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scanf("%f", &amp;n2);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printf("Digite a 3ª nota \n");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scanf("%f", &amp;n3);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printf("Digite a 4ª nota \n");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scanf("%f", &amp;n4);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printf("Digite a 5ª nota \n");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scanf("%f", &amp;n5);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mediaA(n1, n2, n3, n4, n5);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return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900"/>
              <a:t>2. Crie uma função que receba o valor do raio e retorne o valor do diâmetro e da área da circunferência; </a:t>
            </a:r>
            <a:endParaRPr sz="3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22891" l="8909" r="35162" t="17666"/>
          <a:stretch/>
        </p:blipFill>
        <p:spPr>
          <a:xfrm>
            <a:off x="228600" y="-2925"/>
            <a:ext cx="86080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#include&lt;stdio.h&gt;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#include&lt;locale.h&gt;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/* biblioteca para digitar em português no prinf */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void circ(float r){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printf("O diâmetro é %0.2f \n", 2*r); /* diâmetro = 2r */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printf("A área da circunferência é %0.2f", 3.14 * r*r);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/* aréa da c = pi * r^2 */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int main(){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setlocale(LC_ALL, "Portuguese"); /* inclusão de português */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float raio;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printf("Digite o valor do raio \n"); scanf("%f", &amp;raio);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circ(raio);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return 0;}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400"/>
              <a:t>3. Escreva uma função que receba dois números inteiros e retorne o menor número.</a:t>
            </a:r>
            <a:endParaRPr sz="3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19927" l="8974" r="34933" t="17933"/>
          <a:stretch/>
        </p:blipFill>
        <p:spPr>
          <a:xfrm>
            <a:off x="457200" y="0"/>
            <a:ext cx="82579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