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Nuni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6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5.xml"/><Relationship Id="rId54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019b3cc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019b3cc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19b3cc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19b3cc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19b3ccb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019b3ccb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19b3ccb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019b3ccb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019b3ccb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019b3ccb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019b3cc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019b3cc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19b3ccb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19b3ccb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019b3cc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019b3cc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019b3cc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019b3cc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19b3cc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19b3cc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19b3c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19b3c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19b3cc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019b3cc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019b3cc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019b3cc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019b3cc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019b3cc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019b3ccb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019b3ccb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019b3cc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019b3cc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019b3cc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019b3cc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019b3ccb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019b3ccb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19b3cc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019b3cc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19b3cc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019b3cc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019b3ccb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019b3ccb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19b3cc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19b3cc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019b3ccb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019b3ccb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019b3ccb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019b3ccb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019b3cc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019b3cc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19b3ccb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019b3ccb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019b3ccb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019b3ccb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019b3ccb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019b3ccb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019b3ccb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019b3ccb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019b3ccb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019b3ccb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019b3ccb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019b3ccb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019b3ccb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019b3ccb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019b3cc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019b3cc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019b3ccb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019b3ccb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019b3ccb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019b3ccb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019b3ccb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019b3ccb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019b3ccb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019b3ccb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019b3ccb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019b3ccb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019b3ccb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019b3ccb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019b3ccb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019b3ccb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019b3cc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019b3cc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019b3cc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019b3cc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019b3cc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019b3cc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019b3cc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019b3cc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19b3cc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19b3cc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(Array)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Carlos Eduardo R. Saraiva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18111" l="11478" r="12051" t="31171"/>
          <a:stretch/>
        </p:blipFill>
        <p:spPr>
          <a:xfrm>
            <a:off x="0" y="718875"/>
            <a:ext cx="9144001" cy="340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VETOR (ARRAY):</a:t>
            </a:r>
            <a:endParaRPr b="1"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19150" y="1499675"/>
            <a:ext cx="75057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O vetor é um tipo de dado estruturado ou composto, estático e homogêneo, disponível na maioria das linguagens de programação, incluindo a C/C++.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Como estrutura de dados, o vetor permite que mais de um dado do mesmo tipo seja armazenado.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19150" y="842800"/>
            <a:ext cx="75057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Podem ser:</a:t>
            </a:r>
            <a:endParaRPr sz="3100"/>
          </a:p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Unidimensionais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Multidimensionais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00"/>
              <a:t>Requerem uma sintaxe diferente para serem manipuladas.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819150" y="718850"/>
            <a:ext cx="7505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Sintaxe:</a:t>
            </a:r>
            <a:endParaRPr sz="3100"/>
          </a:p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pt-BR" sz="3100"/>
              <a:t>tipo nome_do_vetor[tamanho];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00"/>
              <a:t>Tamanho representa o número de elementos;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00"/>
              <a:t>O índice do vetor varia de 0 a (tamanho - 1);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39113" l="19829" r="20837" t="37577"/>
          <a:stretch/>
        </p:blipFill>
        <p:spPr>
          <a:xfrm>
            <a:off x="0" y="1466625"/>
            <a:ext cx="9144001" cy="201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819150" y="681675"/>
            <a:ext cx="7505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São uma coleção de caixinhas, onde cada caixinha armazena uma variável.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Semelhante a uma coleção de gavetas do armário agrupadas.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As variáveis são alocadas sequencialmente na memória, onde o endereço mais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baixo corresponde ao primeiro elemento (índice 0) do vetor.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O acesso a cada posição do vetor é realizado utilizando-se seu índice: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36297" l="29045" r="31640" t="43979"/>
          <a:stretch/>
        </p:blipFill>
        <p:spPr>
          <a:xfrm>
            <a:off x="0" y="1668625"/>
            <a:ext cx="9144001" cy="257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EXEMPLO: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determinado elemento do vetor pode ser acessado usando o nome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 seguido do índice do elemento entre colchetes ([ ])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819150" y="495750"/>
            <a:ext cx="75057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 expressão notas[2] se refere ao 3º elemento do array abaixo (contendo o valor 1.9):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 expressão notas[2] representa um local para armazenar um float e pode ser utilizada da mesma forma que uma variável do tipo float.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29865" l="19108" r="63918" t="53258"/>
          <a:stretch/>
        </p:blipFill>
        <p:spPr>
          <a:xfrm>
            <a:off x="285050" y="3024125"/>
            <a:ext cx="3370274" cy="18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35175" l="49548" r="20033" t="58786"/>
          <a:stretch/>
        </p:blipFill>
        <p:spPr>
          <a:xfrm>
            <a:off x="2846000" y="3070025"/>
            <a:ext cx="5996948" cy="66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 DE VETORES: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819150" y="1152650"/>
            <a:ext cx="75057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A inicialização de vetores é realizada da seguinte forma: {expressões}, onde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expressões representam expressões de tipos válidos separadas por vírgulas;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Vetores podem ser inicializados na declaração: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00"/>
              <a:t>Faça um programa que leia do teclado 100 números inteiros e positivos, guarde todos eles e mostre o maior deles.</a:t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31683" l="25589" r="22473" t="37579"/>
          <a:stretch/>
        </p:blipFill>
        <p:spPr>
          <a:xfrm>
            <a:off x="76200" y="1413375"/>
            <a:ext cx="9010426" cy="29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EXEMPLO:</a:t>
            </a:r>
            <a:endParaRPr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22250" y="127150"/>
            <a:ext cx="8328900" cy="4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 caso de utilizar inicializadores de vetores, note que: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Quando não especificado o tamanho, o compilador aloca espaço suficiente para armazenar todos os valores contidos na inicialização;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Quando o tamanho for especificado e houver a lista de inicialização: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 há menos inicializadores que o tamanho especificado, os outros serão zero;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Mais inicializadores que o necessário implica em um warning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Quando o vetor não for inicializado, o tamanho deve ser especificado na declaração.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CUIDADO: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819150" y="1103075"/>
            <a:ext cx="75057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Em ‘C’ não existe declaração de vetor utilizando variáveis como tamanho.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00"/>
              <a:t>O tamanho de um vetor tem que ser determinado em tempo de compilação,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/>
              <a:t>portanto deve ser utilizado um valor literal não uma variável.</a:t>
            </a:r>
            <a:endParaRPr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Porém, pode-se utilizar constantes (macros):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20961" l="22865" r="18686" t="28418"/>
          <a:stretch/>
        </p:blipFill>
        <p:spPr>
          <a:xfrm>
            <a:off x="228600" y="746850"/>
            <a:ext cx="8545751" cy="41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elementos de um vetor são acessados, atribuídos, lidos ou exibidos, elemento por elemento.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29638" l="25157" r="21991" t="25792"/>
          <a:stretch/>
        </p:blipFill>
        <p:spPr>
          <a:xfrm>
            <a:off x="0" y="0"/>
            <a:ext cx="9144001" cy="433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16199" l="19477" r="41891" t="78497"/>
          <a:stretch/>
        </p:blipFill>
        <p:spPr>
          <a:xfrm>
            <a:off x="380525" y="4282825"/>
            <a:ext cx="8420700" cy="64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819150" y="396600"/>
            <a:ext cx="7505700" cy="4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#include &lt;iostream&gt;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using namespace std;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main(){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numeros[5] = {1, 2, 3, 4, 5};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notas[] = {10, 6, 5, 4, 9};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char caracteres[6] = {'C', 'a', 'r', 'l', 'o', 's'};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char nome[] = "Carlos";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char sobrenome[8] = "Saraiva";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cout &lt;&lt; numeros[0] &lt;&lt; "\t";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cout &lt;&lt; notas[2] &lt;&lt; "\t";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cout &lt;&lt; caracteres[0] &lt;&lt; "\t";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cout &lt;&lt; nome[0] &lt;&lt; "\t";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cout &lt;&lt; sobrenome &lt;&lt; "\t";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        }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EXERCÍCIOS: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819150" y="632100"/>
            <a:ext cx="75057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000"/>
              <a:t>1º) Crie um programa que recebe 5 notas do teclado, armazena em um vetor e depois exibe a média.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16570" l="25593" r="9744" t="26054"/>
          <a:stretch/>
        </p:blipFill>
        <p:spPr>
          <a:xfrm>
            <a:off x="0" y="306175"/>
            <a:ext cx="9144001" cy="456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DARIA MUITO TRABALHO DECLARAR 100 VARIÁVEIS MANUALMENTE!!!!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819150" y="409000"/>
            <a:ext cx="75057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#include &lt;iostream&gt;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using namespace std;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main(){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float nota[5], media; 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cout &lt;&lt; "Digite a nota 1 \n";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cin &gt;&gt; nota[0];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cout &lt;&lt; "Digite a nota 2 \n";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cin &gt;&gt; nota[1];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cout &lt;&lt; "Digite a nota 3 \n";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cin &gt;&gt; nota[2];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cout &lt;&lt; "Digite a nota 4 \n";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cin &gt;&gt; nota[3];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cout &lt;&lt; "Digite a nota 5 \n";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cin &gt;&gt; nota[4];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    media = (nota[0] + nota[1] + nota[2] + nota[3] + nota[4])/5;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    cout &lt;&lt; "Sua media e " &lt;&lt; media; 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 SOLUÇÃO: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19902" l="21988" r="23285" t="39627"/>
          <a:stretch/>
        </p:blipFill>
        <p:spPr>
          <a:xfrm>
            <a:off x="0" y="532950"/>
            <a:ext cx="9144001" cy="3801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819150" y="409000"/>
            <a:ext cx="75057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#include &lt;iostream&gt;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using namespace std;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int main(){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float media, nota[5];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int i;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for(i = 0; i &lt; 5; i++){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cout &lt;&lt; "Digite a " &lt;&lt; i + 1 &lt;&lt; "a nota\n";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cin &gt;&gt; nota[i];   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media += nota[i]; };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cout &lt;&lt; "Sua media e " &lt;&lt; media/i;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                 }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819150" y="1028700"/>
            <a:ext cx="75057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2</a:t>
            </a:r>
            <a:r>
              <a:rPr lang="pt-BR" sz="3200"/>
              <a:t>º) Faça um programa que leia do teclado 5 números inteiros e positivos, guarde todos eles e mostre o maior deles (use vetores para isto).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7"/>
          <p:cNvPicPr preferRelativeResize="0"/>
          <p:nvPr/>
        </p:nvPicPr>
        <p:blipFill rotWithShape="1">
          <a:blip r:embed="rId3">
            <a:alphaModFix/>
          </a:blip>
          <a:srcRect b="40384" l="25301" r="20694" t="19906"/>
          <a:stretch/>
        </p:blipFill>
        <p:spPr>
          <a:xfrm>
            <a:off x="0" y="845075"/>
            <a:ext cx="9144001" cy="37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819150" y="409000"/>
            <a:ext cx="75057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#include &lt;iostream&gt;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using namespace std;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int main(){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float maior, numero[5];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maior = 0;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for(int i = 0; i &lt; 5; i++){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cout &lt;&lt; "Digite o " &lt;&lt; i + 1 &lt;&lt; "o numero\n";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cin &gt;&gt; numero[i];   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if(numero[i] &gt;= maior) maior = numero[i];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cout &lt;&lt; "O maior numero e " &lt;&lt; maior;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                           }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 (ARRAY) MULTIDIMESSIONAIS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(MATRIZ)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MATRIZES: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A matriz é uma estrutura de dados homogênea, na qual usamos dois índices para acessar cada elemento.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400"/>
              <a:t>Uma matriz é composta por linhas e colunas, tal qual uma planilha Excel, que também tem cada elemento referenciado por uma coluna (A, B, C, D, E) e uma linha (1 ... 10).</a:t>
            </a:r>
            <a:endParaRPr sz="3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1"/>
          <p:cNvPicPr preferRelativeResize="0"/>
          <p:nvPr/>
        </p:nvPicPr>
        <p:blipFill rotWithShape="1">
          <a:blip r:embed="rId3">
            <a:alphaModFix/>
          </a:blip>
          <a:srcRect b="15032" l="10613" r="40568" t="17345"/>
          <a:stretch/>
        </p:blipFill>
        <p:spPr>
          <a:xfrm>
            <a:off x="818000" y="0"/>
            <a:ext cx="66047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TIPOS DE DADOS UTILIZADOS ATÉ AGORA (int, floar, double, char…) SÃO TIPOS DE DADOS SIMPLES.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2"/>
          <p:cNvPicPr preferRelativeResize="0"/>
          <p:nvPr/>
        </p:nvPicPr>
        <p:blipFill rotWithShape="1">
          <a:blip r:embed="rId3">
            <a:alphaModFix/>
          </a:blip>
          <a:srcRect b="10171" l="10183" r="22416" t="19391"/>
          <a:stretch/>
        </p:blipFill>
        <p:spPr>
          <a:xfrm>
            <a:off x="229975" y="0"/>
            <a:ext cx="8685424" cy="510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96600" y="388400"/>
            <a:ext cx="825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Matriz é uma estrutura de dados homogênea bidimensional</a:t>
            </a:r>
            <a:endParaRPr sz="4100"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819150" y="1276575"/>
            <a:ext cx="75057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Sintaxe: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 sz="2400"/>
              <a:t>tipo nome_da_matriz[tamanho1][tamanho2];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tamanho1: representa o número de linhas da matriz;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Tamanho2: o número de colunas.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As duas dimensões são, respectivamente, a quantidade de linhas e colunas da matriz.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4"/>
          <p:cNvPicPr preferRelativeResize="0"/>
          <p:nvPr/>
        </p:nvPicPr>
        <p:blipFill rotWithShape="1">
          <a:blip r:embed="rId3">
            <a:alphaModFix/>
          </a:blip>
          <a:srcRect b="9400" l="15372" r="16368" t="63960"/>
          <a:stretch/>
        </p:blipFill>
        <p:spPr>
          <a:xfrm>
            <a:off x="86750" y="2342475"/>
            <a:ext cx="9057249" cy="198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4"/>
          <p:cNvPicPr preferRelativeResize="0"/>
          <p:nvPr/>
        </p:nvPicPr>
        <p:blipFill rotWithShape="1">
          <a:blip r:embed="rId4">
            <a:alphaModFix/>
          </a:blip>
          <a:srcRect b="38628" l="8925" r="10083" t="34412"/>
          <a:stretch/>
        </p:blipFill>
        <p:spPr>
          <a:xfrm>
            <a:off x="0" y="322250"/>
            <a:ext cx="9144001" cy="171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731250" y="1301150"/>
            <a:ext cx="78207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1º elemento ocupa a posição [0][0], linha 0 e coluna 0: é o número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último elemento ocupa a posição [2][4], linha 2, coluna 4: é o número 15.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819150" y="532950"/>
            <a:ext cx="75057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1º) </a:t>
            </a:r>
            <a:r>
              <a:rPr lang="pt-BR" sz="3000"/>
              <a:t>Declare uma matriz de inteiros de dimensão 5 x 5. Preencha com 1 a diagonal principal e com 0 os demais elementos. Escreva ao final a matriz obtida.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819150" y="582525"/>
            <a:ext cx="75057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#include &lt;iostream&gt;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using namespace std;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int main(){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int matrix[5][5];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int i, j;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for(i = 0; i &lt; 5; i++){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    for(j = 0;j &lt; 5; j++){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    if(i = j) matrix[i][j] = 1;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    else matrix[i][j] = 0;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    cout &lt;&lt; matrix[i][j];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     };</a:t>
            </a:r>
            <a:endParaRPr sz="41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6"/>
              <a:t>        cout &lt;&lt; endl;</a:t>
            </a:r>
            <a:r>
              <a:rPr lang="pt-BR"/>
              <a:t>         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simples: 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/>
              <a:t>Podem armazenar apenas um valor por vez. Ao ser lido ou atribuído um novo valor a uma variável simples, seu conteúdo anterior é substituído por ele.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PRECISAMOS DE TIPOS DE DADOS MAIS “COMPLEXOS”.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estruturados ou compostos: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Podem armazenar um conjunto de dados, simultaneamente, em memória, e, claro, usam mais de uma posição de memória.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forma como os dados são armazenados varia de estrutura para estrutura e depende de como a linguagem de programação os implementa.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geral, as linguagens de programação classificam os dados estruturados da seguinte forma: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