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29" r:id="rId2"/>
    <p:sldId id="428" r:id="rId3"/>
    <p:sldId id="430" r:id="rId4"/>
    <p:sldId id="431" r:id="rId5"/>
    <p:sldId id="366" r:id="rId6"/>
    <p:sldId id="3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1908-51CB-40F6-A61C-A2343ACF5F3B}" v="10" dt="2024-07-23T10:42:26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Presles" userId="70e5b3ca4c3fa9f6" providerId="LiveId" clId="{A6447EF6-5489-44B1-B200-2DDFD24EEA19}"/>
    <pc:docChg chg="modSld">
      <pc:chgData name="Timothé Presles" userId="70e5b3ca4c3fa9f6" providerId="LiveId" clId="{A6447EF6-5489-44B1-B200-2DDFD24EEA19}" dt="2024-07-18T08:42:18.143" v="5"/>
      <pc:docMkLst>
        <pc:docMk/>
      </pc:docMkLst>
      <pc:sldChg chg="modAnim">
        <pc:chgData name="Timothé Presles" userId="70e5b3ca4c3fa9f6" providerId="LiveId" clId="{A6447EF6-5489-44B1-B200-2DDFD24EEA19}" dt="2024-07-18T08:42:18.143" v="5"/>
        <pc:sldMkLst>
          <pc:docMk/>
          <pc:sldMk cId="3204672200" sldId="430"/>
        </pc:sldMkLst>
      </pc:sldChg>
    </pc:docChg>
  </pc:docChgLst>
  <pc:docChgLst>
    <pc:chgData name="Timothé Presles" userId="70e5b3ca4c3fa9f6" providerId="LiveId" clId="{68041908-51CB-40F6-A61C-A2343ACF5F3B}"/>
    <pc:docChg chg="modSld">
      <pc:chgData name="Timothé Presles" userId="70e5b3ca4c3fa9f6" providerId="LiveId" clId="{68041908-51CB-40F6-A61C-A2343ACF5F3B}" dt="2024-07-23T10:42:26.279" v="12" actId="20577"/>
      <pc:docMkLst>
        <pc:docMk/>
      </pc:docMkLst>
      <pc:sldChg chg="modSp mod">
        <pc:chgData name="Timothé Presles" userId="70e5b3ca4c3fa9f6" providerId="LiveId" clId="{68041908-51CB-40F6-A61C-A2343ACF5F3B}" dt="2024-07-22T12:03:01.715" v="6" actId="20577"/>
        <pc:sldMkLst>
          <pc:docMk/>
          <pc:sldMk cId="13863247" sldId="428"/>
        </pc:sldMkLst>
        <pc:graphicFrameChg chg="mod modGraphic">
          <ac:chgData name="Timothé Presles" userId="70e5b3ca4c3fa9f6" providerId="LiveId" clId="{68041908-51CB-40F6-A61C-A2343ACF5F3B}" dt="2024-07-22T12:03:01.715" v="6" actId="20577"/>
          <ac:graphicFrameMkLst>
            <pc:docMk/>
            <pc:sldMk cId="13863247" sldId="428"/>
            <ac:graphicFrameMk id="3" creationId="{C5769A11-1F56-7CDB-A192-72FD76F28690}"/>
          </ac:graphicFrameMkLst>
        </pc:graphicFrameChg>
      </pc:sldChg>
      <pc:sldChg chg="modSp">
        <pc:chgData name="Timothé Presles" userId="70e5b3ca4c3fa9f6" providerId="LiveId" clId="{68041908-51CB-40F6-A61C-A2343ACF5F3B}" dt="2024-07-23T10:42:26.279" v="12" actId="20577"/>
        <pc:sldMkLst>
          <pc:docMk/>
          <pc:sldMk cId="1398621270" sldId="431"/>
        </pc:sldMkLst>
        <pc:spChg chg="mod">
          <ac:chgData name="Timothé Presles" userId="70e5b3ca4c3fa9f6" providerId="LiveId" clId="{68041908-51CB-40F6-A61C-A2343ACF5F3B}" dt="2024-07-23T10:42:26.279" v="12" actId="20577"/>
          <ac:spMkLst>
            <pc:docMk/>
            <pc:sldMk cId="1398621270" sldId="431"/>
            <ac:spMk id="6" creationId="{8B06FF08-3B64-874F-7DD8-42547CB9783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Repartition des 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DCD-4260-B37F-5D2A68D8A96F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DCD-4260-B37F-5D2A68D8A96F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CD-4260-B37F-5D2A68D8A96F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CD-4260-B37F-5D2A68D8A96F}"/>
              </c:ext>
            </c:extLst>
          </c:dPt>
          <c:dLbls>
            <c:dLbl>
              <c:idx val="0"/>
              <c:layout>
                <c:manualLayout>
                  <c:x val="-0.10960030282561395"/>
                  <c:y val="0.16453320691896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CD-4260-B37F-5D2A68D8A96F}"/>
                </c:ext>
              </c:extLst>
            </c:dLbl>
            <c:dLbl>
              <c:idx val="1"/>
              <c:layout>
                <c:manualLayout>
                  <c:x val="-0.14438456830457416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CD-4260-B37F-5D2A68D8A96F}"/>
                </c:ext>
              </c:extLst>
            </c:dLbl>
            <c:dLbl>
              <c:idx val="2"/>
              <c:layout>
                <c:manualLayout>
                  <c:x val="-0.1125191593049812"/>
                  <c:y val="-0.160392897408092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CD-4260-B37F-5D2A68D8A96F}"/>
                </c:ext>
              </c:extLst>
            </c:dLbl>
            <c:dLbl>
              <c:idx val="3"/>
              <c:layout>
                <c:manualLayout>
                  <c:x val="0.22345707982428939"/>
                  <c:y val="0"/>
                </c:manualLayout>
              </c:layout>
              <c:tx>
                <c:rich>
                  <a:bodyPr/>
                  <a:lstStyle/>
                  <a:p>
                    <a:fld id="{AAC058B5-0D15-4AA6-A98E-A378B9D0FD0F}" type="CATEGORYNAME">
                      <a:rPr lang="en-US" sz="1600" dirty="0"/>
                      <a:pPr/>
                      <a:t>[NOM DE CATÉGORIE]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CD-4260-B37F-5D2A68D8A9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TP 1.</c:v>
                </c:pt>
                <c:pt idx="1">
                  <c:v>TP 2.</c:v>
                </c:pt>
                <c:pt idx="2">
                  <c:v>TP 3.</c:v>
                </c:pt>
                <c:pt idx="3">
                  <c:v>Projet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260-B37F-5D2A68D8A96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C412A-B7B8-4A23-B296-3E651848D4CF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CE0C-D0A7-4275-A193-03123B64DB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9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73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0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57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4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864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65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35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86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00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935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59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4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Présentation des cours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C5769A11-1F56-7CDB-A192-72FD76F28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397492"/>
              </p:ext>
            </p:extLst>
          </p:nvPr>
        </p:nvGraphicFramePr>
        <p:xfrm>
          <a:off x="614233" y="1919047"/>
          <a:ext cx="10963530" cy="448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06">
                  <a:extLst>
                    <a:ext uri="{9D8B030D-6E8A-4147-A177-3AD203B41FA5}">
                      <a16:colId xmlns:a16="http://schemas.microsoft.com/office/drawing/2014/main" val="1808049738"/>
                    </a:ext>
                  </a:extLst>
                </a:gridCol>
                <a:gridCol w="2185685">
                  <a:extLst>
                    <a:ext uri="{9D8B030D-6E8A-4147-A177-3AD203B41FA5}">
                      <a16:colId xmlns:a16="http://schemas.microsoft.com/office/drawing/2014/main" val="2133136989"/>
                    </a:ext>
                  </a:extLst>
                </a:gridCol>
                <a:gridCol w="2199727">
                  <a:extLst>
                    <a:ext uri="{9D8B030D-6E8A-4147-A177-3AD203B41FA5}">
                      <a16:colId xmlns:a16="http://schemas.microsoft.com/office/drawing/2014/main" val="3116121239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857295745"/>
                    </a:ext>
                  </a:extLst>
                </a:gridCol>
                <a:gridCol w="2192706">
                  <a:extLst>
                    <a:ext uri="{9D8B030D-6E8A-4147-A177-3AD203B41FA5}">
                      <a16:colId xmlns:a16="http://schemas.microsoft.com/office/drawing/2014/main" val="1997695172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Jeudi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Vendredi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30160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Introduction aux cours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Histoire de la physique et de l’informatique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45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2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Outils de calcul élémentaires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Limites actuelles des calculateurs quantiques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Présentation de mes travaux de thèse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Travail sur la présentation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393199"/>
                  </a:ext>
                </a:extLst>
              </a:tr>
              <a:tr h="350021"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44014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1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Introduction à la programmation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Théorie de l’information quantique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5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Hardware quantique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5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TP 3 :</a:t>
                      </a:r>
                      <a:r>
                        <a:rPr lang="fr-FR" sz="145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Méthodes et algorithmes quantiques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50" dirty="0">
                          <a:solidFill>
                            <a:srgbClr val="7030A0"/>
                          </a:solidFill>
                        </a:rPr>
                        <a:t>Soutenance projet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61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6892664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u="sng" dirty="0"/>
              <a:t>Travaux notés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50% </a:t>
            </a:r>
            <a:r>
              <a:rPr lang="fr-FR" sz="2000" dirty="0" err="1"/>
              <a:t>TPs</a:t>
            </a:r>
            <a:r>
              <a:rPr lang="fr-FR" sz="2000" dirty="0"/>
              <a:t> – 50% Présentation de fin de semaine.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Chaque TP vaut pour 1/3 de la note des TP.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Vous avez jusqu’à minuit du jour du TP pour me les rendre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Envoi par mail à</a:t>
            </a:r>
            <a:r>
              <a:rPr lang="fr-FR" dirty="0"/>
              <a:t> </a:t>
            </a:r>
            <a:r>
              <a:rPr lang="fr-FR" sz="1600" dirty="0"/>
              <a:t>timothe.presles@mail-formateur.net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/>
              <a:t>Entraide autorisée </a:t>
            </a:r>
            <a:r>
              <a:rPr lang="fr-FR" sz="1600" b="1" u="sng" dirty="0"/>
              <a:t>mais pas de copier-coller </a:t>
            </a:r>
            <a:r>
              <a:rPr lang="fr-FR" sz="1600" b="1" dirty="0"/>
              <a:t>!!!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0C094F3-A748-3B34-CB78-14A6D85C3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809843"/>
              </p:ext>
            </p:extLst>
          </p:nvPr>
        </p:nvGraphicFramePr>
        <p:xfrm>
          <a:off x="7427970" y="2877313"/>
          <a:ext cx="4351019" cy="306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6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9403850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Principaux attendus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15 minutes + 5 minutes de questions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Groupes de 4 </a:t>
            </a:r>
            <a:r>
              <a:rPr lang="fr-FR" sz="2000" i="1" dirty="0"/>
              <a:t>(avec un groupe de 3 ou 5 au besoin)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Doit prendre appui sur des publications scientifiques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Points bonus :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Algo quantique illustrant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Comparaison d’articles scientifiques en lien avec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Interactivité avec le « public »</a:t>
            </a:r>
          </a:p>
        </p:txBody>
      </p:sp>
      <p:pic>
        <p:nvPicPr>
          <p:cNvPr id="3074" name="Picture 2" descr="arXiv — Wikipédia">
            <a:extLst>
              <a:ext uri="{FF2B5EF4-FFF2-40B4-BE49-F238E27FC236}">
                <a16:creationId xmlns:a16="http://schemas.microsoft.com/office/drawing/2014/main" id="{898189FB-7945-D187-DA46-BF749BFC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36" y="2400741"/>
            <a:ext cx="1563540" cy="7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Scholar - Service Commun de la Documentation">
            <a:extLst>
              <a:ext uri="{FF2B5EF4-FFF2-40B4-BE49-F238E27FC236}">
                <a16:creationId xmlns:a16="http://schemas.microsoft.com/office/drawing/2014/main" id="{F53E98AB-7B57-0835-731D-E0C87A46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2741749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view: PASQAL's Pulser Studio. …and Pulser, too. Why not? | by Brian N.  Siegelwax | The Modern Scientist | Medium">
            <a:extLst>
              <a:ext uri="{FF2B5EF4-FFF2-40B4-BE49-F238E27FC236}">
                <a16:creationId xmlns:a16="http://schemas.microsoft.com/office/drawing/2014/main" id="{0759B080-C630-3DF6-E49F-D287FC45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75" y="4301778"/>
            <a:ext cx="3916419" cy="17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3" y="1845271"/>
            <a:ext cx="7808861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Thèmes au choix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d’une technologie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Principes physiques fondamentaux et fonctionnement du hardware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Principaux acteurs du développement (entreprise, universités, etc…)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Ordinateurs quantiques à atomes neutres, à ions piégés…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>
                <a:solidFill>
                  <a:srgbClr val="C00000"/>
                </a:solidFill>
              </a:rPr>
              <a:t>Plus exigeant car déjà (au moins partiellement) abordé en cours</a:t>
            </a:r>
            <a:endParaRPr lang="fr-FR" sz="1600" b="1" dirty="0">
              <a:solidFill>
                <a:schemeClr val="accent6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 acteur de l’écosystème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Entreprises développant leurs technologies, mais pas que…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Passé, présent et futur de l’acteur.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La Quantum Energy Initiative, Le </a:t>
            </a:r>
            <a:r>
              <a:rPr lang="fr-FR" sz="1600" dirty="0" err="1">
                <a:solidFill>
                  <a:schemeClr val="accent6"/>
                </a:solidFill>
              </a:rPr>
              <a:t>Lab</a:t>
            </a:r>
            <a:r>
              <a:rPr lang="fr-FR" sz="1600" dirty="0">
                <a:solidFill>
                  <a:schemeClr val="accent6"/>
                </a:solidFill>
              </a:rPr>
              <a:t> Quantique…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Domaine d’application de l’informatique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Approches quantiques équivalentes aux méthodes classiques actuelles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Évaluation de la plus-value à utiliser le quantique (temps de calcul, qualité de résultat, énergie…)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Le machine learning quantique, les télécommunications quantiques…</a:t>
            </a:r>
          </a:p>
        </p:txBody>
      </p:sp>
      <p:pic>
        <p:nvPicPr>
          <p:cNvPr id="2050" name="Picture 2" descr="Quantum Energy Initiative - PCQT">
            <a:extLst>
              <a:ext uri="{FF2B5EF4-FFF2-40B4-BE49-F238E27FC236}">
                <a16:creationId xmlns:a16="http://schemas.microsoft.com/office/drawing/2014/main" id="{D3884988-72C4-14E1-2739-149348C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22" y="4098473"/>
            <a:ext cx="1510105" cy="63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anglement Swapping. Two EPR pairs are generated and distributed: i)... |  Download Scientific Diagram">
            <a:extLst>
              <a:ext uri="{FF2B5EF4-FFF2-40B4-BE49-F238E27FC236}">
                <a16:creationId xmlns:a16="http://schemas.microsoft.com/office/drawing/2014/main" id="{405EA64C-B68E-EDB5-F2FB-B05DDD17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1" y="4445251"/>
            <a:ext cx="2578017" cy="19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'est-ce que l'informatique quantique ?">
            <a:extLst>
              <a:ext uri="{FF2B5EF4-FFF2-40B4-BE49-F238E27FC236}">
                <a16:creationId xmlns:a16="http://schemas.microsoft.com/office/drawing/2014/main" id="{F7B4A4D5-F009-EF40-7B2A-07BE2ADD5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" r="3" b="2286"/>
          <a:stretch/>
        </p:blipFill>
        <p:spPr bwMode="auto">
          <a:xfrm>
            <a:off x="8266932" y="2114885"/>
            <a:ext cx="2685109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01" y="2045040"/>
            <a:ext cx="12039697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Idées de sujets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la startup Pasqal / Quandela / Alice &amp; Bob / Siquance…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chez IBM / Google / Microsoft / au MIT…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Quantum Energy Initiative / Les plans de financement pour le quantique en France…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L'ordinateur quantique à atomes neutres / photoniques / à centres NV…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 machine learning quantique / les télécommunications quantiques…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pour la finance / pour la santé…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…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730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445</Words>
  <Application>Microsoft Office PowerPoint</Application>
  <PresentationFormat>Grand écran</PresentationFormat>
  <Paragraphs>79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1_Thème Office</vt:lpstr>
      <vt:lpstr>Présentation des cours</vt:lpstr>
      <vt:lpstr>Presentation du projet</vt:lpstr>
      <vt:lpstr>Presentation du projet</vt:lpstr>
      <vt:lpstr>Presentation du projet</vt:lpstr>
      <vt:lpstr>Presentation du projet</vt:lpstr>
      <vt:lpstr>Presentation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Timothé Presles</dc:creator>
  <cp:lastModifiedBy>Timothé Presles</cp:lastModifiedBy>
  <cp:revision>1</cp:revision>
  <dcterms:created xsi:type="dcterms:W3CDTF">2024-07-18T08:08:48Z</dcterms:created>
  <dcterms:modified xsi:type="dcterms:W3CDTF">2024-07-23T10:42:33Z</dcterms:modified>
</cp:coreProperties>
</file>