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4"/>
    <p:sldMasterId id="2147483767" r:id="rId5"/>
  </p:sldMasterIdLst>
  <p:notesMasterIdLst>
    <p:notesMasterId r:id="rId29"/>
  </p:notesMasterIdLst>
  <p:handoutMasterIdLst>
    <p:handoutMasterId r:id="rId30"/>
  </p:handoutMasterIdLst>
  <p:sldIdLst>
    <p:sldId id="281" r:id="rId6"/>
    <p:sldId id="364" r:id="rId7"/>
    <p:sldId id="366" r:id="rId8"/>
    <p:sldId id="367" r:id="rId9"/>
    <p:sldId id="371" r:id="rId10"/>
    <p:sldId id="368" r:id="rId11"/>
    <p:sldId id="370" r:id="rId12"/>
    <p:sldId id="372" r:id="rId13"/>
    <p:sldId id="375" r:id="rId14"/>
    <p:sldId id="374" r:id="rId15"/>
    <p:sldId id="376" r:id="rId16"/>
    <p:sldId id="373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41E1CDA-70F4-A39C-22C9-32BCEE08AA34}" name="Timothé PRESLES" initials="TP" userId="70e5b3ca4c3fa9f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7289D-1D08-4A2B-80B1-DDA85CC95048}" v="22081" dt="2024-07-23T12:46:26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é PRESLES" userId="70e5b3ca4c3fa9f6" providerId="LiveId" clId="{7977289D-1D08-4A2B-80B1-DDA85CC95048}"/>
    <pc:docChg chg="custSel addSld delSld modSld">
      <pc:chgData name="Timothé PRESLES" userId="70e5b3ca4c3fa9f6" providerId="LiveId" clId="{7977289D-1D08-4A2B-80B1-DDA85CC95048}" dt="2024-07-12T07:50:16.544" v="679" actId="20577"/>
      <pc:docMkLst>
        <pc:docMk/>
      </pc:docMkLst>
      <pc:sldChg chg="modAnim">
        <pc:chgData name="Timothé PRESLES" userId="70e5b3ca4c3fa9f6" providerId="LiveId" clId="{7977289D-1D08-4A2B-80B1-DDA85CC95048}" dt="2024-07-10T12:46:33.333" v="445"/>
        <pc:sldMkLst>
          <pc:docMk/>
          <pc:sldMk cId="3313211371" sldId="366"/>
        </pc:sldMkLst>
      </pc:sldChg>
      <pc:sldChg chg="modAnim">
        <pc:chgData name="Timothé PRESLES" userId="70e5b3ca4c3fa9f6" providerId="LiveId" clId="{7977289D-1D08-4A2B-80B1-DDA85CC95048}" dt="2024-07-10T12:47:24.076" v="454"/>
        <pc:sldMkLst>
          <pc:docMk/>
          <pc:sldMk cId="936292752" sldId="367"/>
        </pc:sldMkLst>
      </pc:sldChg>
      <pc:sldChg chg="modAnim">
        <pc:chgData name="Timothé PRESLES" userId="70e5b3ca4c3fa9f6" providerId="LiveId" clId="{7977289D-1D08-4A2B-80B1-DDA85CC95048}" dt="2024-07-10T12:48:52.939" v="473"/>
        <pc:sldMkLst>
          <pc:docMk/>
          <pc:sldMk cId="4220299438" sldId="368"/>
        </pc:sldMkLst>
      </pc:sldChg>
      <pc:sldChg chg="modSp modAnim">
        <pc:chgData name="Timothé PRESLES" userId="70e5b3ca4c3fa9f6" providerId="LiveId" clId="{7977289D-1D08-4A2B-80B1-DDA85CC95048}" dt="2024-07-12T07:22:10.620" v="670"/>
        <pc:sldMkLst>
          <pc:docMk/>
          <pc:sldMk cId="2862197786" sldId="370"/>
        </pc:sldMkLst>
        <pc:spChg chg="mod">
          <ac:chgData name="Timothé PRESLES" userId="70e5b3ca4c3fa9f6" providerId="LiveId" clId="{7977289D-1D08-4A2B-80B1-DDA85CC95048}" dt="2024-07-12T07:22:10.620" v="670"/>
          <ac:spMkLst>
            <pc:docMk/>
            <pc:sldMk cId="2862197786" sldId="370"/>
            <ac:spMk id="6" creationId="{8B06FF08-3B64-874F-7DD8-42547CB97837}"/>
          </ac:spMkLst>
        </pc:spChg>
        <pc:picChg chg="mod">
          <ac:chgData name="Timothé PRESLES" userId="70e5b3ca4c3fa9f6" providerId="LiveId" clId="{7977289D-1D08-4A2B-80B1-DDA85CC95048}" dt="2024-07-10T12:49:32.718" v="485" actId="1076"/>
          <ac:picMkLst>
            <pc:docMk/>
            <pc:sldMk cId="2862197786" sldId="370"/>
            <ac:picMk id="6148" creationId="{421E5018-16AB-8B54-5C41-43BEDFA47E04}"/>
          </ac:picMkLst>
        </pc:picChg>
      </pc:sldChg>
      <pc:sldChg chg="modAnim">
        <pc:chgData name="Timothé PRESLES" userId="70e5b3ca4c3fa9f6" providerId="LiveId" clId="{7977289D-1D08-4A2B-80B1-DDA85CC95048}" dt="2024-07-10T12:48:04.204" v="463"/>
        <pc:sldMkLst>
          <pc:docMk/>
          <pc:sldMk cId="600034423" sldId="371"/>
        </pc:sldMkLst>
      </pc:sldChg>
      <pc:sldChg chg="modAnim">
        <pc:chgData name="Timothé PRESLES" userId="70e5b3ca4c3fa9f6" providerId="LiveId" clId="{7977289D-1D08-4A2B-80B1-DDA85CC95048}" dt="2024-07-10T12:50:20.275" v="495"/>
        <pc:sldMkLst>
          <pc:docMk/>
          <pc:sldMk cId="3920649353" sldId="372"/>
        </pc:sldMkLst>
      </pc:sldChg>
      <pc:sldChg chg="modAnim">
        <pc:chgData name="Timothé PRESLES" userId="70e5b3ca4c3fa9f6" providerId="LiveId" clId="{7977289D-1D08-4A2B-80B1-DDA85CC95048}" dt="2024-07-10T12:53:38.720" v="532"/>
        <pc:sldMkLst>
          <pc:docMk/>
          <pc:sldMk cId="2707778090" sldId="373"/>
        </pc:sldMkLst>
      </pc:sldChg>
      <pc:sldChg chg="modAnim">
        <pc:chgData name="Timothé PRESLES" userId="70e5b3ca4c3fa9f6" providerId="LiveId" clId="{7977289D-1D08-4A2B-80B1-DDA85CC95048}" dt="2024-07-10T12:52:05.538" v="515"/>
        <pc:sldMkLst>
          <pc:docMk/>
          <pc:sldMk cId="1311829894" sldId="374"/>
        </pc:sldMkLst>
      </pc:sldChg>
      <pc:sldChg chg="modAnim">
        <pc:chgData name="Timothé PRESLES" userId="70e5b3ca4c3fa9f6" providerId="LiveId" clId="{7977289D-1D08-4A2B-80B1-DDA85CC95048}" dt="2024-07-10T12:51:08.914" v="504"/>
        <pc:sldMkLst>
          <pc:docMk/>
          <pc:sldMk cId="4294795931" sldId="375"/>
        </pc:sldMkLst>
      </pc:sldChg>
      <pc:sldChg chg="addSp modSp modAnim">
        <pc:chgData name="Timothé PRESLES" userId="70e5b3ca4c3fa9f6" providerId="LiveId" clId="{7977289D-1D08-4A2B-80B1-DDA85CC95048}" dt="2024-07-10T12:52:47.633" v="525"/>
        <pc:sldMkLst>
          <pc:docMk/>
          <pc:sldMk cId="2944204460" sldId="376"/>
        </pc:sldMkLst>
        <pc:picChg chg="add mod">
          <ac:chgData name="Timothé PRESLES" userId="70e5b3ca4c3fa9f6" providerId="LiveId" clId="{7977289D-1D08-4A2B-80B1-DDA85CC95048}" dt="2024-07-10T09:35:48.686" v="5" actId="1076"/>
          <ac:picMkLst>
            <pc:docMk/>
            <pc:sldMk cId="2944204460" sldId="376"/>
            <ac:picMk id="1026" creationId="{0B594F99-3816-A2CE-93A8-B0C3DC9CBDFF}"/>
          </ac:picMkLst>
        </pc:picChg>
      </pc:sldChg>
      <pc:sldChg chg="addSp delSp modSp modAnim">
        <pc:chgData name="Timothé PRESLES" userId="70e5b3ca4c3fa9f6" providerId="LiveId" clId="{7977289D-1D08-4A2B-80B1-DDA85CC95048}" dt="2024-07-10T12:54:55.592" v="544"/>
        <pc:sldMkLst>
          <pc:docMk/>
          <pc:sldMk cId="4228443783" sldId="377"/>
        </pc:sldMkLst>
        <pc:picChg chg="add del mod">
          <ac:chgData name="Timothé PRESLES" userId="70e5b3ca4c3fa9f6" providerId="LiveId" clId="{7977289D-1D08-4A2B-80B1-DDA85CC95048}" dt="2024-07-10T12:54:43.311" v="541" actId="478"/>
          <ac:picMkLst>
            <pc:docMk/>
            <pc:sldMk cId="4228443783" sldId="377"/>
            <ac:picMk id="2050" creationId="{3EB81111-F0A9-751C-EF1C-8D773362FDA5}"/>
          </ac:picMkLst>
        </pc:picChg>
      </pc:sldChg>
      <pc:sldChg chg="addSp modSp mod modAnim">
        <pc:chgData name="Timothé PRESLES" userId="70e5b3ca4c3fa9f6" providerId="LiveId" clId="{7977289D-1D08-4A2B-80B1-DDA85CC95048}" dt="2024-07-10T13:06:31.121" v="642"/>
        <pc:sldMkLst>
          <pc:docMk/>
          <pc:sldMk cId="2018093283" sldId="378"/>
        </pc:sldMkLst>
        <pc:spChg chg="mod">
          <ac:chgData name="Timothé PRESLES" userId="70e5b3ca4c3fa9f6" providerId="LiveId" clId="{7977289D-1D08-4A2B-80B1-DDA85CC95048}" dt="2024-07-10T12:54:27.733" v="536" actId="1076"/>
          <ac:spMkLst>
            <pc:docMk/>
            <pc:sldMk cId="2018093283" sldId="378"/>
            <ac:spMk id="3" creationId="{847CC2D5-90E2-7F03-4B80-7CCF07C121EA}"/>
          </ac:spMkLst>
        </pc:spChg>
        <pc:picChg chg="add mod">
          <ac:chgData name="Timothé PRESLES" userId="70e5b3ca4c3fa9f6" providerId="LiveId" clId="{7977289D-1D08-4A2B-80B1-DDA85CC95048}" dt="2024-07-10T12:54:38.036" v="540" actId="1076"/>
          <ac:picMkLst>
            <pc:docMk/>
            <pc:sldMk cId="2018093283" sldId="378"/>
            <ac:picMk id="5" creationId="{8E13E960-322A-0559-DE19-8FC6A2F1FA48}"/>
          </ac:picMkLst>
        </pc:picChg>
        <pc:picChg chg="mod">
          <ac:chgData name="Timothé PRESLES" userId="70e5b3ca4c3fa9f6" providerId="LiveId" clId="{7977289D-1D08-4A2B-80B1-DDA85CC95048}" dt="2024-07-10T12:54:30.501" v="538" actId="1076"/>
          <ac:picMkLst>
            <pc:docMk/>
            <pc:sldMk cId="2018093283" sldId="378"/>
            <ac:picMk id="1026" creationId="{0FBE678E-ED08-FADB-D945-A8CD5DDD4ECF}"/>
          </ac:picMkLst>
        </pc:picChg>
      </pc:sldChg>
      <pc:sldChg chg="addSp delSp modSp modAnim">
        <pc:chgData name="Timothé PRESLES" userId="70e5b3ca4c3fa9f6" providerId="LiveId" clId="{7977289D-1D08-4A2B-80B1-DDA85CC95048}" dt="2024-07-12T07:50:16.544" v="679" actId="20577"/>
        <pc:sldMkLst>
          <pc:docMk/>
          <pc:sldMk cId="449899663" sldId="379"/>
        </pc:sldMkLst>
        <pc:spChg chg="mod">
          <ac:chgData name="Timothé PRESLES" userId="70e5b3ca4c3fa9f6" providerId="LiveId" clId="{7977289D-1D08-4A2B-80B1-DDA85CC95048}" dt="2024-07-12T07:50:13.776" v="677" actId="20577"/>
          <ac:spMkLst>
            <pc:docMk/>
            <pc:sldMk cId="449899663" sldId="379"/>
            <ac:spMk id="6" creationId="{8B06FF08-3B64-874F-7DD8-42547CB97837}"/>
          </ac:spMkLst>
        </pc:spChg>
        <pc:picChg chg="add del mod">
          <ac:chgData name="Timothé PRESLES" userId="70e5b3ca4c3fa9f6" providerId="LiveId" clId="{7977289D-1D08-4A2B-80B1-DDA85CC95048}" dt="2024-07-10T09:45:13.115" v="10" actId="21"/>
          <ac:picMkLst>
            <pc:docMk/>
            <pc:sldMk cId="449899663" sldId="379"/>
            <ac:picMk id="2050" creationId="{3EB81111-F0A9-751C-EF1C-8D773362FDA5}"/>
          </ac:picMkLst>
        </pc:picChg>
        <pc:picChg chg="add mod">
          <ac:chgData name="Timothé PRESLES" userId="70e5b3ca4c3fa9f6" providerId="LiveId" clId="{7977289D-1D08-4A2B-80B1-DDA85CC95048}" dt="2024-07-10T09:55:29.718" v="19" actId="1076"/>
          <ac:picMkLst>
            <pc:docMk/>
            <pc:sldMk cId="449899663" sldId="379"/>
            <ac:picMk id="2052" creationId="{B603AD06-34D7-8089-0394-ACEAA3046586}"/>
          </ac:picMkLst>
        </pc:picChg>
      </pc:sldChg>
      <pc:sldChg chg="modSp modAnim">
        <pc:chgData name="Timothé PRESLES" userId="70e5b3ca4c3fa9f6" providerId="LiveId" clId="{7977289D-1D08-4A2B-80B1-DDA85CC95048}" dt="2024-07-10T12:57:06.689" v="572"/>
        <pc:sldMkLst>
          <pc:docMk/>
          <pc:sldMk cId="79206127" sldId="380"/>
        </pc:sldMkLst>
        <pc:picChg chg="mod">
          <ac:chgData name="Timothé PRESLES" userId="70e5b3ca4c3fa9f6" providerId="LiveId" clId="{7977289D-1D08-4A2B-80B1-DDA85CC95048}" dt="2024-07-10T12:57:02.147" v="570" actId="1076"/>
          <ac:picMkLst>
            <pc:docMk/>
            <pc:sldMk cId="79206127" sldId="380"/>
            <ac:picMk id="2050" creationId="{0C181F60-2E6E-3BE9-2998-E0CA27F54849}"/>
          </ac:picMkLst>
        </pc:picChg>
      </pc:sldChg>
      <pc:sldChg chg="addSp delSp modSp mod modAnim">
        <pc:chgData name="Timothé PRESLES" userId="70e5b3ca4c3fa9f6" providerId="LiveId" clId="{7977289D-1D08-4A2B-80B1-DDA85CC95048}" dt="2024-07-10T12:58:03.456" v="579"/>
        <pc:sldMkLst>
          <pc:docMk/>
          <pc:sldMk cId="57612276" sldId="381"/>
        </pc:sldMkLst>
        <pc:spChg chg="add mod">
          <ac:chgData name="Timothé PRESLES" userId="70e5b3ca4c3fa9f6" providerId="LiveId" clId="{7977289D-1D08-4A2B-80B1-DDA85CC95048}" dt="2024-07-10T10:02:23.690" v="155" actId="20577"/>
          <ac:spMkLst>
            <pc:docMk/>
            <pc:sldMk cId="57612276" sldId="381"/>
            <ac:spMk id="3" creationId="{E74D696F-A3A3-F9CE-1BE2-3E71049030E1}"/>
          </ac:spMkLst>
        </pc:spChg>
        <pc:spChg chg="mod">
          <ac:chgData name="Timothé PRESLES" userId="70e5b3ca4c3fa9f6" providerId="LiveId" clId="{7977289D-1D08-4A2B-80B1-DDA85CC95048}" dt="2024-07-10T10:00:25.538" v="138" actId="20577"/>
          <ac:spMkLst>
            <pc:docMk/>
            <pc:sldMk cId="57612276" sldId="381"/>
            <ac:spMk id="6" creationId="{8B06FF08-3B64-874F-7DD8-42547CB97837}"/>
          </ac:spMkLst>
        </pc:spChg>
        <pc:picChg chg="del">
          <ac:chgData name="Timothé PRESLES" userId="70e5b3ca4c3fa9f6" providerId="LiveId" clId="{7977289D-1D08-4A2B-80B1-DDA85CC95048}" dt="2024-07-10T09:56:30.384" v="22" actId="478"/>
          <ac:picMkLst>
            <pc:docMk/>
            <pc:sldMk cId="57612276" sldId="381"/>
            <ac:picMk id="2050" creationId="{0C181F60-2E6E-3BE9-2998-E0CA27F54849}"/>
          </ac:picMkLst>
        </pc:picChg>
        <pc:picChg chg="add mod">
          <ac:chgData name="Timothé PRESLES" userId="70e5b3ca4c3fa9f6" providerId="LiveId" clId="{7977289D-1D08-4A2B-80B1-DDA85CC95048}" dt="2024-07-10T09:58:01.861" v="36" actId="1076"/>
          <ac:picMkLst>
            <pc:docMk/>
            <pc:sldMk cId="57612276" sldId="381"/>
            <ac:picMk id="4098" creationId="{5CD81BCA-3078-9CC9-B09D-356324308FF0}"/>
          </ac:picMkLst>
        </pc:picChg>
      </pc:sldChg>
      <pc:sldChg chg="addSp delSp modSp modAnim">
        <pc:chgData name="Timothé PRESLES" userId="70e5b3ca4c3fa9f6" providerId="LiveId" clId="{7977289D-1D08-4A2B-80B1-DDA85CC95048}" dt="2024-07-10T13:00:59.239" v="588"/>
        <pc:sldMkLst>
          <pc:docMk/>
          <pc:sldMk cId="1817366974" sldId="382"/>
        </pc:sldMkLst>
        <pc:picChg chg="del">
          <ac:chgData name="Timothé PRESLES" userId="70e5b3ca4c3fa9f6" providerId="LiveId" clId="{7977289D-1D08-4A2B-80B1-DDA85CC95048}" dt="2024-07-10T10:37:12.683" v="156" actId="478"/>
          <ac:picMkLst>
            <pc:docMk/>
            <pc:sldMk cId="1817366974" sldId="382"/>
            <ac:picMk id="3074" creationId="{FE629F94-AE8A-848C-518A-372BA36084CC}"/>
          </ac:picMkLst>
        </pc:picChg>
        <pc:picChg chg="add mod">
          <ac:chgData name="Timothé PRESLES" userId="70e5b3ca4c3fa9f6" providerId="LiveId" clId="{7977289D-1D08-4A2B-80B1-DDA85CC95048}" dt="2024-07-10T10:37:22.253" v="160" actId="1076"/>
          <ac:picMkLst>
            <pc:docMk/>
            <pc:sldMk cId="1817366974" sldId="382"/>
            <ac:picMk id="5122" creationId="{609EE2D1-4C1F-C9AB-3BF6-5CB5FBC2ECE3}"/>
          </ac:picMkLst>
        </pc:picChg>
      </pc:sldChg>
      <pc:sldChg chg="addSp modSp mod modAnim">
        <pc:chgData name="Timothé PRESLES" userId="70e5b3ca4c3fa9f6" providerId="LiveId" clId="{7977289D-1D08-4A2B-80B1-DDA85CC95048}" dt="2024-07-10T13:01:41.871" v="597"/>
        <pc:sldMkLst>
          <pc:docMk/>
          <pc:sldMk cId="3314422054" sldId="383"/>
        </pc:sldMkLst>
        <pc:spChg chg="mod">
          <ac:chgData name="Timothé PRESLES" userId="70e5b3ca4c3fa9f6" providerId="LiveId" clId="{7977289D-1D08-4A2B-80B1-DDA85CC95048}" dt="2024-07-10T13:01:24.886" v="593" actId="20577"/>
          <ac:spMkLst>
            <pc:docMk/>
            <pc:sldMk cId="3314422054" sldId="383"/>
            <ac:spMk id="6" creationId="{8B06FF08-3B64-874F-7DD8-42547CB97837}"/>
          </ac:spMkLst>
        </pc:spChg>
        <pc:picChg chg="add mod">
          <ac:chgData name="Timothé PRESLES" userId="70e5b3ca4c3fa9f6" providerId="LiveId" clId="{7977289D-1D08-4A2B-80B1-DDA85CC95048}" dt="2024-07-10T10:37:51.148" v="169" actId="1076"/>
          <ac:picMkLst>
            <pc:docMk/>
            <pc:sldMk cId="3314422054" sldId="383"/>
            <ac:picMk id="6146" creationId="{89048BE4-1B49-7061-B51D-5E7455BF2E01}"/>
          </ac:picMkLst>
        </pc:picChg>
      </pc:sldChg>
      <pc:sldChg chg="addSp modSp mod modAnim">
        <pc:chgData name="Timothé PRESLES" userId="70e5b3ca4c3fa9f6" providerId="LiveId" clId="{7977289D-1D08-4A2B-80B1-DDA85CC95048}" dt="2024-07-10T13:02:37.494" v="606"/>
        <pc:sldMkLst>
          <pc:docMk/>
          <pc:sldMk cId="1473433603" sldId="384"/>
        </pc:sldMkLst>
        <pc:spChg chg="add">
          <ac:chgData name="Timothé PRESLES" userId="70e5b3ca4c3fa9f6" providerId="LiveId" clId="{7977289D-1D08-4A2B-80B1-DDA85CC95048}" dt="2024-07-10T10:38:54.608" v="170"/>
          <ac:spMkLst>
            <pc:docMk/>
            <pc:sldMk cId="1473433603" sldId="384"/>
            <ac:spMk id="3" creationId="{483BDFA1-E462-FD85-3B91-F3E3CB2B3E95}"/>
          </ac:spMkLst>
        </pc:spChg>
        <pc:spChg chg="add mod">
          <ac:chgData name="Timothé PRESLES" userId="70e5b3ca4c3fa9f6" providerId="LiveId" clId="{7977289D-1D08-4A2B-80B1-DDA85CC95048}" dt="2024-07-10T10:42:17.697" v="424" actId="20577"/>
          <ac:spMkLst>
            <pc:docMk/>
            <pc:sldMk cId="1473433603" sldId="384"/>
            <ac:spMk id="5" creationId="{869DED0A-5095-540C-47BE-CE9F16F20DFC}"/>
          </ac:spMkLst>
        </pc:spChg>
        <pc:spChg chg="mod">
          <ac:chgData name="Timothé PRESLES" userId="70e5b3ca4c3fa9f6" providerId="LiveId" clId="{7977289D-1D08-4A2B-80B1-DDA85CC95048}" dt="2024-07-10T10:41:50.747" v="409" actId="14100"/>
          <ac:spMkLst>
            <pc:docMk/>
            <pc:sldMk cId="1473433603" sldId="384"/>
            <ac:spMk id="6" creationId="{8B06FF08-3B64-874F-7DD8-42547CB97837}"/>
          </ac:spMkLst>
        </pc:spChg>
        <pc:picChg chg="add mod">
          <ac:chgData name="Timothé PRESLES" userId="70e5b3ca4c3fa9f6" providerId="LiveId" clId="{7977289D-1D08-4A2B-80B1-DDA85CC95048}" dt="2024-07-10T10:40:32.252" v="184" actId="1076"/>
          <ac:picMkLst>
            <pc:docMk/>
            <pc:sldMk cId="1473433603" sldId="384"/>
            <ac:picMk id="7172" creationId="{83F3CAEE-FEF8-4F06-ECAD-97B2F5F928F6}"/>
          </ac:picMkLst>
        </pc:picChg>
      </pc:sldChg>
      <pc:sldChg chg="addSp modSp modAnim">
        <pc:chgData name="Timothé PRESLES" userId="70e5b3ca4c3fa9f6" providerId="LiveId" clId="{7977289D-1D08-4A2B-80B1-DDA85CC95048}" dt="2024-07-10T13:03:12.405" v="614"/>
        <pc:sldMkLst>
          <pc:docMk/>
          <pc:sldMk cId="4165840312" sldId="385"/>
        </pc:sldMkLst>
        <pc:picChg chg="add mod">
          <ac:chgData name="Timothé PRESLES" userId="70e5b3ca4c3fa9f6" providerId="LiveId" clId="{7977289D-1D08-4A2B-80B1-DDA85CC95048}" dt="2024-07-10T12:45:22.367" v="432" actId="1076"/>
          <ac:picMkLst>
            <pc:docMk/>
            <pc:sldMk cId="4165840312" sldId="385"/>
            <ac:picMk id="8194" creationId="{9E36B50D-C95B-16B2-BD21-59C11CD44E91}"/>
          </ac:picMkLst>
        </pc:picChg>
      </pc:sldChg>
      <pc:sldChg chg="modSp mod modAnim">
        <pc:chgData name="Timothé PRESLES" userId="70e5b3ca4c3fa9f6" providerId="LiveId" clId="{7977289D-1D08-4A2B-80B1-DDA85CC95048}" dt="2024-07-10T13:03:56.117" v="627"/>
        <pc:sldMkLst>
          <pc:docMk/>
          <pc:sldMk cId="1791890208" sldId="386"/>
        </pc:sldMkLst>
        <pc:picChg chg="mod modCrop">
          <ac:chgData name="Timothé PRESLES" userId="70e5b3ca4c3fa9f6" providerId="LiveId" clId="{7977289D-1D08-4A2B-80B1-DDA85CC95048}" dt="2024-07-10T13:03:36.857" v="620" actId="1076"/>
          <ac:picMkLst>
            <pc:docMk/>
            <pc:sldMk cId="1791890208" sldId="386"/>
            <ac:picMk id="5" creationId="{11C3F7E9-7EA0-0E5D-7546-5B621F435E60}"/>
          </ac:picMkLst>
        </pc:picChg>
      </pc:sldChg>
      <pc:sldChg chg="modSp mod modAnim">
        <pc:chgData name="Timothé PRESLES" userId="70e5b3ca4c3fa9f6" providerId="LiveId" clId="{7977289D-1D08-4A2B-80B1-DDA85CC95048}" dt="2024-07-10T13:04:28.789" v="635"/>
        <pc:sldMkLst>
          <pc:docMk/>
          <pc:sldMk cId="1254265285" sldId="387"/>
        </pc:sldMkLst>
        <pc:picChg chg="mod">
          <ac:chgData name="Timothé PRESLES" userId="70e5b3ca4c3fa9f6" providerId="LiveId" clId="{7977289D-1D08-4A2B-80B1-DDA85CC95048}" dt="2024-07-10T13:04:18.248" v="632" actId="14100"/>
          <ac:picMkLst>
            <pc:docMk/>
            <pc:sldMk cId="1254265285" sldId="387"/>
            <ac:picMk id="7" creationId="{D3E15FE4-1A24-4B14-975C-6BB88300A4EF}"/>
          </ac:picMkLst>
        </pc:picChg>
      </pc:sldChg>
      <pc:sldChg chg="addSp delSp add del setBg delDesignElem">
        <pc:chgData name="Timothé PRESLES" userId="70e5b3ca4c3fa9f6" providerId="LiveId" clId="{7977289D-1D08-4A2B-80B1-DDA85CC95048}" dt="2024-07-10T12:45:11.414" v="427"/>
        <pc:sldMkLst>
          <pc:docMk/>
          <pc:sldMk cId="1736270855" sldId="388"/>
        </pc:sldMkLst>
        <pc:spChg chg="add del">
          <ac:chgData name="Timothé PRESLES" userId="70e5b3ca4c3fa9f6" providerId="LiveId" clId="{7977289D-1D08-4A2B-80B1-DDA85CC95048}" dt="2024-07-10T12:45:11.414" v="427"/>
          <ac:spMkLst>
            <pc:docMk/>
            <pc:sldMk cId="1736270855" sldId="388"/>
            <ac:spMk id="1053" creationId="{A8384FB5-9ADC-4DDC-881B-597D56F5B15D}"/>
          </ac:spMkLst>
        </pc:spChg>
        <pc:spChg chg="add del">
          <ac:chgData name="Timothé PRESLES" userId="70e5b3ca4c3fa9f6" providerId="LiveId" clId="{7977289D-1D08-4A2B-80B1-DDA85CC95048}" dt="2024-07-10T12:45:11.414" v="427"/>
          <ac:spMkLst>
            <pc:docMk/>
            <pc:sldMk cId="1736270855" sldId="388"/>
            <ac:spMk id="1055" creationId="{1199E1B1-A8C0-4FE8-A5A8-1CB41D69F857}"/>
          </ac:spMkLst>
        </pc:spChg>
        <pc:spChg chg="add del">
          <ac:chgData name="Timothé PRESLES" userId="70e5b3ca4c3fa9f6" providerId="LiveId" clId="{7977289D-1D08-4A2B-80B1-DDA85CC95048}" dt="2024-07-10T12:45:11.414" v="427"/>
          <ac:spMkLst>
            <pc:docMk/>
            <pc:sldMk cId="1736270855" sldId="388"/>
            <ac:spMk id="1057" creationId="{84A8DE83-DE75-4B41-9DB4-A7EC0B0DEC0B}"/>
          </ac:spMkLst>
        </pc:spChg>
        <pc:spChg chg="add del">
          <ac:chgData name="Timothé PRESLES" userId="70e5b3ca4c3fa9f6" providerId="LiveId" clId="{7977289D-1D08-4A2B-80B1-DDA85CC95048}" dt="2024-07-10T12:45:11.414" v="427"/>
          <ac:spMkLst>
            <pc:docMk/>
            <pc:sldMk cId="1736270855" sldId="388"/>
            <ac:spMk id="1059" creationId="{A7009A0A-BEF5-4EAC-AF15-E4F9F002E239}"/>
          </ac:spMkLst>
        </pc:spChg>
      </pc:sldChg>
    </pc:docChg>
  </pc:docChgLst>
  <pc:docChgLst>
    <pc:chgData name="Timothé Presles" userId="70e5b3ca4c3fa9f6" providerId="LiveId" clId="{7977289D-1D08-4A2B-80B1-DDA85CC95048}"/>
    <pc:docChg chg="undo custSel addSld delSld modSld sldOrd">
      <pc:chgData name="Timothé Presles" userId="70e5b3ca4c3fa9f6" providerId="LiveId" clId="{7977289D-1D08-4A2B-80B1-DDA85CC95048}" dt="2024-07-23T12:46:26.045" v="22264" actId="20577"/>
      <pc:docMkLst>
        <pc:docMk/>
      </pc:docMkLst>
      <pc:sldChg chg="modSp mod">
        <pc:chgData name="Timothé Presles" userId="70e5b3ca4c3fa9f6" providerId="LiveId" clId="{7977289D-1D08-4A2B-80B1-DDA85CC95048}" dt="2024-06-24T10:01:35.374" v="96" actId="20577"/>
        <pc:sldMkLst>
          <pc:docMk/>
          <pc:sldMk cId="183373782" sldId="281"/>
        </pc:sldMkLst>
        <pc:spChg chg="mod">
          <ac:chgData name="Timothé Presles" userId="70e5b3ca4c3fa9f6" providerId="LiveId" clId="{7977289D-1D08-4A2B-80B1-DDA85CC95048}" dt="2024-06-24T10:01:35.374" v="96" actId="20577"/>
          <ac:spMkLst>
            <pc:docMk/>
            <pc:sldMk cId="183373782" sldId="281"/>
            <ac:spMk id="2" creationId="{880D9D20-B4BB-42AA-8DDD-68CC9F1D95DB}"/>
          </ac:spMkLst>
        </pc:spChg>
      </pc:sldChg>
      <pc:sldChg chg="addSp delSp modSp mod modAnim">
        <pc:chgData name="Timothé Presles" userId="70e5b3ca4c3fa9f6" providerId="LiveId" clId="{7977289D-1D08-4A2B-80B1-DDA85CC95048}" dt="2024-07-08T11:18:40.765" v="11011" actId="20577"/>
        <pc:sldMkLst>
          <pc:docMk/>
          <pc:sldMk cId="281731294" sldId="364"/>
        </pc:sldMkLst>
        <pc:spChg chg="mod">
          <ac:chgData name="Timothé Presles" userId="70e5b3ca4c3fa9f6" providerId="LiveId" clId="{7977289D-1D08-4A2B-80B1-DDA85CC95048}" dt="2024-07-08T11:18:40.765" v="11011" actId="20577"/>
          <ac:spMkLst>
            <pc:docMk/>
            <pc:sldMk cId="281731294" sldId="364"/>
            <ac:spMk id="6" creationId="{8B06FF08-3B64-874F-7DD8-42547CB97837}"/>
          </ac:spMkLst>
        </pc:spChg>
        <pc:picChg chg="del">
          <ac:chgData name="Timothé Presles" userId="70e5b3ca4c3fa9f6" providerId="LiveId" clId="{7977289D-1D08-4A2B-80B1-DDA85CC95048}" dt="2024-06-24T10:22:58.815" v="552" actId="478"/>
          <ac:picMkLst>
            <pc:docMk/>
            <pc:sldMk cId="281731294" sldId="364"/>
            <ac:picMk id="7" creationId="{AC8D4782-70FE-104B-0CB3-76B3622C7DA3}"/>
          </ac:picMkLst>
        </pc:picChg>
        <pc:picChg chg="add mod">
          <ac:chgData name="Timothé Presles" userId="70e5b3ca4c3fa9f6" providerId="LiveId" clId="{7977289D-1D08-4A2B-80B1-DDA85CC95048}" dt="2024-06-24T10:23:10.035" v="559" actId="1076"/>
          <ac:picMkLst>
            <pc:docMk/>
            <pc:sldMk cId="281731294" sldId="364"/>
            <ac:picMk id="7170" creationId="{C44ADB73-4AAE-4F3D-0128-D73D6D081E34}"/>
          </ac:picMkLst>
        </pc:picChg>
      </pc:sldChg>
      <pc:sldChg chg="addSp delSp modSp mod delAnim modAnim">
        <pc:chgData name="Timothé Presles" userId="70e5b3ca4c3fa9f6" providerId="LiveId" clId="{7977289D-1D08-4A2B-80B1-DDA85CC95048}" dt="2024-06-24T12:34:18.969" v="2095" actId="20577"/>
        <pc:sldMkLst>
          <pc:docMk/>
          <pc:sldMk cId="3313211371" sldId="366"/>
        </pc:sldMkLst>
        <pc:spChg chg="mod">
          <ac:chgData name="Timothé Presles" userId="70e5b3ca4c3fa9f6" providerId="LiveId" clId="{7977289D-1D08-4A2B-80B1-DDA85CC95048}" dt="2024-06-24T10:24:42.024" v="583" actId="20577"/>
          <ac:spMkLst>
            <pc:docMk/>
            <pc:sldMk cId="3313211371" sldId="366"/>
            <ac:spMk id="2" creationId="{A9501C14-7F4D-4D43-AB31-14E1B4AA1C63}"/>
          </ac:spMkLst>
        </pc:spChg>
        <pc:spChg chg="mod">
          <ac:chgData name="Timothé Presles" userId="70e5b3ca4c3fa9f6" providerId="LiveId" clId="{7977289D-1D08-4A2B-80B1-DDA85CC95048}" dt="2024-06-24T12:34:18.969" v="2095" actId="20577"/>
          <ac:spMkLst>
            <pc:docMk/>
            <pc:sldMk cId="3313211371" sldId="366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6-24T10:29:02.657" v="630" actId="1035"/>
          <ac:spMkLst>
            <pc:docMk/>
            <pc:sldMk cId="3313211371" sldId="366"/>
            <ac:spMk id="8" creationId="{D91B3F13-45F2-FBA0-1BD8-6013D4EC1FFD}"/>
          </ac:spMkLst>
        </pc:spChg>
        <pc:picChg chg="del">
          <ac:chgData name="Timothé Presles" userId="70e5b3ca4c3fa9f6" providerId="LiveId" clId="{7977289D-1D08-4A2B-80B1-DDA85CC95048}" dt="2024-06-24T10:53:42.998" v="1571" actId="478"/>
          <ac:picMkLst>
            <pc:docMk/>
            <pc:sldMk cId="3313211371" sldId="366"/>
            <ac:picMk id="5" creationId="{B54A8190-73A8-1F04-BAFD-CF7EBCED25BC}"/>
          </ac:picMkLst>
        </pc:picChg>
        <pc:picChg chg="del">
          <ac:chgData name="Timothé Presles" userId="70e5b3ca4c3fa9f6" providerId="LiveId" clId="{7977289D-1D08-4A2B-80B1-DDA85CC95048}" dt="2024-06-24T10:53:42.353" v="1570" actId="478"/>
          <ac:picMkLst>
            <pc:docMk/>
            <pc:sldMk cId="3313211371" sldId="366"/>
            <ac:picMk id="1026" creationId="{BD6D1A4A-5E4F-5E91-1378-8EE5E2904AEB}"/>
          </ac:picMkLst>
        </pc:picChg>
        <pc:picChg chg="add mod">
          <ac:chgData name="Timothé Presles" userId="70e5b3ca4c3fa9f6" providerId="LiveId" clId="{7977289D-1D08-4A2B-80B1-DDA85CC95048}" dt="2024-06-24T12:12:14.085" v="1589" actId="14100"/>
          <ac:picMkLst>
            <pc:docMk/>
            <pc:sldMk cId="3313211371" sldId="366"/>
            <ac:picMk id="8194" creationId="{B50AA5F5-118C-7971-D17A-DF0D05F756E4}"/>
          </ac:picMkLst>
        </pc:picChg>
        <pc:picChg chg="add mod">
          <ac:chgData name="Timothé Presles" userId="70e5b3ca4c3fa9f6" providerId="LiveId" clId="{7977289D-1D08-4A2B-80B1-DDA85CC95048}" dt="2024-06-24T12:12:16.789" v="1592" actId="1076"/>
          <ac:picMkLst>
            <pc:docMk/>
            <pc:sldMk cId="3313211371" sldId="366"/>
            <ac:picMk id="8196" creationId="{CB4750F2-24F0-F3D9-74C3-DE0948FDE606}"/>
          </ac:picMkLst>
        </pc:picChg>
      </pc:sldChg>
      <pc:sldChg chg="addSp delSp modSp add mod modAnim">
        <pc:chgData name="Timothé Presles" userId="70e5b3ca4c3fa9f6" providerId="LiveId" clId="{7977289D-1D08-4A2B-80B1-DDA85CC95048}" dt="2024-06-25T08:56:43.548" v="3160" actId="1076"/>
        <pc:sldMkLst>
          <pc:docMk/>
          <pc:sldMk cId="936292752" sldId="367"/>
        </pc:sldMkLst>
        <pc:spChg chg="mod">
          <ac:chgData name="Timothé Presles" userId="70e5b3ca4c3fa9f6" providerId="LiveId" clId="{7977289D-1D08-4A2B-80B1-DDA85CC95048}" dt="2024-06-24T12:40:29.595" v="2734" actId="20577"/>
          <ac:spMkLst>
            <pc:docMk/>
            <pc:sldMk cId="936292752" sldId="367"/>
            <ac:spMk id="6" creationId="{8B06FF08-3B64-874F-7DD8-42547CB97837}"/>
          </ac:spMkLst>
        </pc:spChg>
        <pc:picChg chg="add mod">
          <ac:chgData name="Timothé Presles" userId="70e5b3ca4c3fa9f6" providerId="LiveId" clId="{7977289D-1D08-4A2B-80B1-DDA85CC95048}" dt="2024-06-25T08:56:43.548" v="3160" actId="1076"/>
          <ac:picMkLst>
            <pc:docMk/>
            <pc:sldMk cId="936292752" sldId="367"/>
            <ac:picMk id="1026" creationId="{20B8ACE5-2E3A-2990-396B-7C26C35F5617}"/>
          </ac:picMkLst>
        </pc:picChg>
        <pc:picChg chg="add mod">
          <ac:chgData name="Timothé Presles" userId="70e5b3ca4c3fa9f6" providerId="LiveId" clId="{7977289D-1D08-4A2B-80B1-DDA85CC95048}" dt="2024-06-25T08:56:42.184" v="3159" actId="1076"/>
          <ac:picMkLst>
            <pc:docMk/>
            <pc:sldMk cId="936292752" sldId="367"/>
            <ac:picMk id="1028" creationId="{2F153A1D-DFF2-3D8E-2464-C232B9973F36}"/>
          </ac:picMkLst>
        </pc:picChg>
        <pc:picChg chg="del">
          <ac:chgData name="Timothé Presles" userId="70e5b3ca4c3fa9f6" providerId="LiveId" clId="{7977289D-1D08-4A2B-80B1-DDA85CC95048}" dt="2024-06-25T08:54:40.595" v="3147" actId="478"/>
          <ac:picMkLst>
            <pc:docMk/>
            <pc:sldMk cId="936292752" sldId="367"/>
            <ac:picMk id="8194" creationId="{B50AA5F5-118C-7971-D17A-DF0D05F756E4}"/>
          </ac:picMkLst>
        </pc:picChg>
        <pc:picChg chg="del">
          <ac:chgData name="Timothé Presles" userId="70e5b3ca4c3fa9f6" providerId="LiveId" clId="{7977289D-1D08-4A2B-80B1-DDA85CC95048}" dt="2024-06-25T08:54:35.401" v="3146" actId="478"/>
          <ac:picMkLst>
            <pc:docMk/>
            <pc:sldMk cId="936292752" sldId="367"/>
            <ac:picMk id="8196" creationId="{CB4750F2-24F0-F3D9-74C3-DE0948FDE606}"/>
          </ac:picMkLst>
        </pc:picChg>
      </pc:sldChg>
      <pc:sldChg chg="del">
        <pc:chgData name="Timothé Presles" userId="70e5b3ca4c3fa9f6" providerId="LiveId" clId="{7977289D-1D08-4A2B-80B1-DDA85CC95048}" dt="2024-06-24T10:00:41.921" v="1" actId="47"/>
        <pc:sldMkLst>
          <pc:docMk/>
          <pc:sldMk cId="4093550550" sldId="368"/>
        </pc:sldMkLst>
      </pc:sldChg>
      <pc:sldChg chg="addSp delSp modSp add mod ord modAnim">
        <pc:chgData name="Timothé Presles" userId="70e5b3ca4c3fa9f6" providerId="LiveId" clId="{7977289D-1D08-4A2B-80B1-DDA85CC95048}" dt="2024-06-25T14:41:04.150" v="4504"/>
        <pc:sldMkLst>
          <pc:docMk/>
          <pc:sldMk cId="4220299438" sldId="368"/>
        </pc:sldMkLst>
        <pc:spChg chg="mod">
          <ac:chgData name="Timothé Presles" userId="70e5b3ca4c3fa9f6" providerId="LiveId" clId="{7977289D-1D08-4A2B-80B1-DDA85CC95048}" dt="2024-06-25T09:01:49.042" v="3412" actId="113"/>
          <ac:spMkLst>
            <pc:docMk/>
            <pc:sldMk cId="4220299438" sldId="368"/>
            <ac:spMk id="6" creationId="{8B06FF08-3B64-874F-7DD8-42547CB97837}"/>
          </ac:spMkLst>
        </pc:spChg>
        <pc:picChg chg="add mod">
          <ac:chgData name="Timothé Presles" userId="70e5b3ca4c3fa9f6" providerId="LiveId" clId="{7977289D-1D08-4A2B-80B1-DDA85CC95048}" dt="2024-06-25T09:02:34.210" v="3424" actId="1076"/>
          <ac:picMkLst>
            <pc:docMk/>
            <pc:sldMk cId="4220299438" sldId="368"/>
            <ac:picMk id="2050" creationId="{B57A4EBF-7D28-DCC1-D3B2-25642B4BBEE0}"/>
          </ac:picMkLst>
        </pc:picChg>
        <pc:picChg chg="del">
          <ac:chgData name="Timothé Presles" userId="70e5b3ca4c3fa9f6" providerId="LiveId" clId="{7977289D-1D08-4A2B-80B1-DDA85CC95048}" dt="2024-06-24T12:42:18.970" v="2855" actId="478"/>
          <ac:picMkLst>
            <pc:docMk/>
            <pc:sldMk cId="4220299438" sldId="368"/>
            <ac:picMk id="8194" creationId="{B50AA5F5-118C-7971-D17A-DF0D05F756E4}"/>
          </ac:picMkLst>
        </pc:picChg>
        <pc:picChg chg="del">
          <ac:chgData name="Timothé Presles" userId="70e5b3ca4c3fa9f6" providerId="LiveId" clId="{7977289D-1D08-4A2B-80B1-DDA85CC95048}" dt="2024-06-24T12:42:18.548" v="2854" actId="478"/>
          <ac:picMkLst>
            <pc:docMk/>
            <pc:sldMk cId="4220299438" sldId="368"/>
            <ac:picMk id="8196" creationId="{CB4750F2-24F0-F3D9-74C3-DE0948FDE606}"/>
          </ac:picMkLst>
        </pc:picChg>
        <pc:picChg chg="add mod">
          <ac:chgData name="Timothé Presles" userId="70e5b3ca4c3fa9f6" providerId="LiveId" clId="{7977289D-1D08-4A2B-80B1-DDA85CC95048}" dt="2024-06-25T09:02:33.217" v="3423" actId="1076"/>
          <ac:picMkLst>
            <pc:docMk/>
            <pc:sldMk cId="4220299438" sldId="368"/>
            <ac:picMk id="9218" creationId="{89BAEAB5-B924-260E-E9CB-497A48F7CAD0}"/>
          </ac:picMkLst>
        </pc:picChg>
      </pc:sldChg>
      <pc:sldChg chg="del">
        <pc:chgData name="Timothé Presles" userId="70e5b3ca4c3fa9f6" providerId="LiveId" clId="{7977289D-1D08-4A2B-80B1-DDA85CC95048}" dt="2024-06-24T10:00:41.921" v="1" actId="47"/>
        <pc:sldMkLst>
          <pc:docMk/>
          <pc:sldMk cId="1174220525" sldId="369"/>
        </pc:sldMkLst>
      </pc:sldChg>
      <pc:sldChg chg="modSp add del mod">
        <pc:chgData name="Timothé Presles" userId="70e5b3ca4c3fa9f6" providerId="LiveId" clId="{7977289D-1D08-4A2B-80B1-DDA85CC95048}" dt="2024-07-08T11:24:56.405" v="11163" actId="47"/>
        <pc:sldMkLst>
          <pc:docMk/>
          <pc:sldMk cId="2603922069" sldId="369"/>
        </pc:sldMkLst>
        <pc:spChg chg="mod">
          <ac:chgData name="Timothé Presles" userId="70e5b3ca4c3fa9f6" providerId="LiveId" clId="{7977289D-1D08-4A2B-80B1-DDA85CC95048}" dt="2024-07-08T11:18:01.886" v="10965" actId="20577"/>
          <ac:spMkLst>
            <pc:docMk/>
            <pc:sldMk cId="2603922069" sldId="369"/>
            <ac:spMk id="2" creationId="{A9501C14-7F4D-4D43-AB31-14E1B4AA1C63}"/>
          </ac:spMkLst>
        </pc:spChg>
        <pc:spChg chg="mod">
          <ac:chgData name="Timothé Presles" userId="70e5b3ca4c3fa9f6" providerId="LiveId" clId="{7977289D-1D08-4A2B-80B1-DDA85CC95048}" dt="2024-07-08T11:18:22.029" v="10989" actId="20577"/>
          <ac:spMkLst>
            <pc:docMk/>
            <pc:sldMk cId="2603922069" sldId="369"/>
            <ac:spMk id="8" creationId="{D91B3F13-45F2-FBA0-1BD8-6013D4EC1FFD}"/>
          </ac:spMkLst>
        </pc:sp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922337629" sldId="370"/>
        </pc:sldMkLst>
      </pc:sldChg>
      <pc:sldChg chg="addSp delSp modSp add mod modAnim">
        <pc:chgData name="Timothé Presles" userId="70e5b3ca4c3fa9f6" providerId="LiveId" clId="{7977289D-1D08-4A2B-80B1-DDA85CC95048}" dt="2024-07-23T12:28:31.113" v="22256" actId="20577"/>
        <pc:sldMkLst>
          <pc:docMk/>
          <pc:sldMk cId="2862197786" sldId="370"/>
        </pc:sldMkLst>
        <pc:spChg chg="add mod">
          <ac:chgData name="Timothé Presles" userId="70e5b3ca4c3fa9f6" providerId="LiveId" clId="{7977289D-1D08-4A2B-80B1-DDA85CC95048}" dt="2024-06-25T13:44:35.793" v="4236" actId="478"/>
          <ac:spMkLst>
            <pc:docMk/>
            <pc:sldMk cId="2862197786" sldId="370"/>
            <ac:spMk id="3" creationId="{CD3A4872-E527-EF2F-5C42-1D1C838A5640}"/>
          </ac:spMkLst>
        </pc:spChg>
        <pc:spChg chg="add del mod">
          <ac:chgData name="Timothé Presles" userId="70e5b3ca4c3fa9f6" providerId="LiveId" clId="{7977289D-1D08-4A2B-80B1-DDA85CC95048}" dt="2024-06-25T14:42:34.408" v="4511" actId="478"/>
          <ac:spMkLst>
            <pc:docMk/>
            <pc:sldMk cId="2862197786" sldId="370"/>
            <ac:spMk id="5" creationId="{F9010AC1-55E4-5C65-E2FD-D05A73A38363}"/>
          </ac:spMkLst>
        </pc:spChg>
        <pc:spChg chg="add del mod">
          <ac:chgData name="Timothé Presles" userId="70e5b3ca4c3fa9f6" providerId="LiveId" clId="{7977289D-1D08-4A2B-80B1-DDA85CC95048}" dt="2024-07-23T12:28:31.113" v="22256" actId="20577"/>
          <ac:spMkLst>
            <pc:docMk/>
            <pc:sldMk cId="2862197786" sldId="370"/>
            <ac:spMk id="6" creationId="{8B06FF08-3B64-874F-7DD8-42547CB97837}"/>
          </ac:spMkLst>
        </pc:spChg>
        <pc:picChg chg="del">
          <ac:chgData name="Timothé Presles" userId="70e5b3ca4c3fa9f6" providerId="LiveId" clId="{7977289D-1D08-4A2B-80B1-DDA85CC95048}" dt="2024-06-25T09:11:30.406" v="3537" actId="478"/>
          <ac:picMkLst>
            <pc:docMk/>
            <pc:sldMk cId="2862197786" sldId="370"/>
            <ac:picMk id="2050" creationId="{B57A4EBF-7D28-DCC1-D3B2-25642B4BBEE0}"/>
          </ac:picMkLst>
        </pc:picChg>
        <pc:picChg chg="add del mod">
          <ac:chgData name="Timothé Presles" userId="70e5b3ca4c3fa9f6" providerId="LiveId" clId="{7977289D-1D08-4A2B-80B1-DDA85CC95048}" dt="2024-06-25T13:44:39.286" v="4238" actId="478"/>
          <ac:picMkLst>
            <pc:docMk/>
            <pc:sldMk cId="2862197786" sldId="370"/>
            <ac:picMk id="4098" creationId="{D8AF7255-77A5-A936-9B6D-935187636D8C}"/>
          </ac:picMkLst>
        </pc:picChg>
        <pc:picChg chg="add del mod">
          <ac:chgData name="Timothé Presles" userId="70e5b3ca4c3fa9f6" providerId="LiveId" clId="{7977289D-1D08-4A2B-80B1-DDA85CC95048}" dt="2024-06-25T14:54:34.406" v="5257" actId="478"/>
          <ac:picMkLst>
            <pc:docMk/>
            <pc:sldMk cId="2862197786" sldId="370"/>
            <ac:picMk id="4100" creationId="{A47E1482-5D51-DD9A-34D1-C531F2A58D1A}"/>
          </ac:picMkLst>
        </pc:picChg>
        <pc:picChg chg="add mod">
          <ac:chgData name="Timothé Presles" userId="70e5b3ca4c3fa9f6" providerId="LiveId" clId="{7977289D-1D08-4A2B-80B1-DDA85CC95048}" dt="2024-07-10T08:13:15.541" v="22215" actId="1076"/>
          <ac:picMkLst>
            <pc:docMk/>
            <pc:sldMk cId="2862197786" sldId="370"/>
            <ac:picMk id="6146" creationId="{D0E9876D-8F00-40DE-F975-E273F4429C5E}"/>
          </ac:picMkLst>
        </pc:picChg>
        <pc:picChg chg="add mod">
          <ac:chgData name="Timothé Presles" userId="70e5b3ca4c3fa9f6" providerId="LiveId" clId="{7977289D-1D08-4A2B-80B1-DDA85CC95048}" dt="2024-07-10T08:13:17.460" v="22216" actId="1076"/>
          <ac:picMkLst>
            <pc:docMk/>
            <pc:sldMk cId="2862197786" sldId="370"/>
            <ac:picMk id="6148" creationId="{421E5018-16AB-8B54-5C41-43BEDFA47E04}"/>
          </ac:picMkLst>
        </pc:picChg>
        <pc:picChg chg="del">
          <ac:chgData name="Timothé Presles" userId="70e5b3ca4c3fa9f6" providerId="LiveId" clId="{7977289D-1D08-4A2B-80B1-DDA85CC95048}" dt="2024-06-25T09:11:28.217" v="3536" actId="478"/>
          <ac:picMkLst>
            <pc:docMk/>
            <pc:sldMk cId="2862197786" sldId="370"/>
            <ac:picMk id="9218" creationId="{89BAEAB5-B924-260E-E9CB-497A48F7CAD0}"/>
          </ac:picMkLst>
        </pc:picChg>
      </pc:sldChg>
      <pc:sldChg chg="addSp delSp modSp add mod modAnim">
        <pc:chgData name="Timothé Presles" userId="70e5b3ca4c3fa9f6" providerId="LiveId" clId="{7977289D-1D08-4A2B-80B1-DDA85CC95048}" dt="2024-06-25T15:06:04.297" v="5739" actId="20577"/>
        <pc:sldMkLst>
          <pc:docMk/>
          <pc:sldMk cId="600034423" sldId="371"/>
        </pc:sldMkLst>
        <pc:spChg chg="mod">
          <ac:chgData name="Timothé Presles" userId="70e5b3ca4c3fa9f6" providerId="LiveId" clId="{7977289D-1D08-4A2B-80B1-DDA85CC95048}" dt="2024-06-25T15:06:04.297" v="5739" actId="20577"/>
          <ac:spMkLst>
            <pc:docMk/>
            <pc:sldMk cId="600034423" sldId="371"/>
            <ac:spMk id="6" creationId="{8B06FF08-3B64-874F-7DD8-42547CB97837}"/>
          </ac:spMkLst>
        </pc:spChg>
        <pc:picChg chg="del">
          <ac:chgData name="Timothé Presles" userId="70e5b3ca4c3fa9f6" providerId="LiveId" clId="{7977289D-1D08-4A2B-80B1-DDA85CC95048}" dt="2024-06-25T11:36:16.831" v="3672" actId="478"/>
          <ac:picMkLst>
            <pc:docMk/>
            <pc:sldMk cId="600034423" sldId="371"/>
            <ac:picMk id="2050" creationId="{B57A4EBF-7D28-DCC1-D3B2-25642B4BBEE0}"/>
          </ac:picMkLst>
        </pc:picChg>
        <pc:picChg chg="add mod">
          <ac:chgData name="Timothé Presles" userId="70e5b3ca4c3fa9f6" providerId="LiveId" clId="{7977289D-1D08-4A2B-80B1-DDA85CC95048}" dt="2024-06-25T11:43:09.935" v="4062" actId="1076"/>
          <ac:picMkLst>
            <pc:docMk/>
            <pc:sldMk cId="600034423" sldId="371"/>
            <ac:picMk id="3074" creationId="{B90A4751-7426-61D0-7B8C-3524D33880B8}"/>
          </ac:picMkLst>
        </pc:picChg>
        <pc:picChg chg="del">
          <ac:chgData name="Timothé Presles" userId="70e5b3ca4c3fa9f6" providerId="LiveId" clId="{7977289D-1D08-4A2B-80B1-DDA85CC95048}" dt="2024-06-25T11:36:18.988" v="3673" actId="478"/>
          <ac:picMkLst>
            <pc:docMk/>
            <pc:sldMk cId="600034423" sldId="371"/>
            <ac:picMk id="9218" creationId="{89BAEAB5-B924-260E-E9CB-497A48F7CAD0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2341305322" sldId="371"/>
        </pc:sldMkLst>
      </pc:sldChg>
      <pc:sldChg chg="add del">
        <pc:chgData name="Timothé Presles" userId="70e5b3ca4c3fa9f6" providerId="LiveId" clId="{7977289D-1D08-4A2B-80B1-DDA85CC95048}" dt="2024-06-25T14:39:06.108" v="4425" actId="47"/>
        <pc:sldMkLst>
          <pc:docMk/>
          <pc:sldMk cId="394669038" sldId="372"/>
        </pc:sldMkLst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3678396971" sldId="372"/>
        </pc:sldMkLst>
      </pc:sldChg>
      <pc:sldChg chg="addSp delSp modSp add mod ord modAnim">
        <pc:chgData name="Timothé Presles" userId="70e5b3ca4c3fa9f6" providerId="LiveId" clId="{7977289D-1D08-4A2B-80B1-DDA85CC95048}" dt="2024-07-10T08:00:23.849" v="22196" actId="1076"/>
        <pc:sldMkLst>
          <pc:docMk/>
          <pc:sldMk cId="3920649353" sldId="372"/>
        </pc:sldMkLst>
        <pc:spChg chg="add mod">
          <ac:chgData name="Timothé Presles" userId="70e5b3ca4c3fa9f6" providerId="LiveId" clId="{7977289D-1D08-4A2B-80B1-DDA85CC95048}" dt="2024-07-05T09:26:16.063" v="6953" actId="1076"/>
          <ac:spMkLst>
            <pc:docMk/>
            <pc:sldMk cId="3920649353" sldId="372"/>
            <ac:spMk id="3" creationId="{39C8D90B-F29A-A918-A06D-DECBA121F148}"/>
          </ac:spMkLst>
        </pc:spChg>
        <pc:spChg chg="add del mod">
          <ac:chgData name="Timothé Presles" userId="70e5b3ca4c3fa9f6" providerId="LiveId" clId="{7977289D-1D08-4A2B-80B1-DDA85CC95048}" dt="2024-06-25T15:13:41.734" v="6083" actId="478"/>
          <ac:spMkLst>
            <pc:docMk/>
            <pc:sldMk cId="3920649353" sldId="372"/>
            <ac:spMk id="5" creationId="{D1C4CF80-781C-A3E2-9D72-B0D4F36000E1}"/>
          </ac:spMkLst>
        </pc:spChg>
        <pc:spChg chg="mod">
          <ac:chgData name="Timothé Presles" userId="70e5b3ca4c3fa9f6" providerId="LiveId" clId="{7977289D-1D08-4A2B-80B1-DDA85CC95048}" dt="2024-07-08T11:16:12.109" v="10920" actId="21"/>
          <ac:spMkLst>
            <pc:docMk/>
            <pc:sldMk cId="3920649353" sldId="372"/>
            <ac:spMk id="6" creationId="{8B06FF08-3B64-874F-7DD8-42547CB97837}"/>
          </ac:spMkLst>
        </pc:spChg>
        <pc:spChg chg="add del mod">
          <ac:chgData name="Timothé Presles" userId="70e5b3ca4c3fa9f6" providerId="LiveId" clId="{7977289D-1D08-4A2B-80B1-DDA85CC95048}" dt="2024-06-25T15:12:26.912" v="6068" actId="21"/>
          <ac:spMkLst>
            <pc:docMk/>
            <pc:sldMk cId="3920649353" sldId="372"/>
            <ac:spMk id="7" creationId="{378EA6DA-8AA1-E9C3-4895-5420CBA99FB2}"/>
          </ac:spMkLst>
        </pc:spChg>
        <pc:spChg chg="add del mod">
          <ac:chgData name="Timothé Presles" userId="70e5b3ca4c3fa9f6" providerId="LiveId" clId="{7977289D-1D08-4A2B-80B1-DDA85CC95048}" dt="2024-06-25T15:13:43.246" v="6084" actId="478"/>
          <ac:spMkLst>
            <pc:docMk/>
            <pc:sldMk cId="3920649353" sldId="372"/>
            <ac:spMk id="9" creationId="{378EA6DA-8AA1-E9C3-4895-5420CBA99FB2}"/>
          </ac:spMkLst>
        </pc:spChg>
        <pc:picChg chg="add del mod">
          <ac:chgData name="Timothé Presles" userId="70e5b3ca4c3fa9f6" providerId="LiveId" clId="{7977289D-1D08-4A2B-80B1-DDA85CC95048}" dt="2024-07-05T11:40:24.309" v="7603" actId="478"/>
          <ac:picMkLst>
            <pc:docMk/>
            <pc:sldMk cId="3920649353" sldId="372"/>
            <ac:picMk id="7" creationId="{15BFE0A9-8B54-7CDB-4FC7-49D4C07CB29E}"/>
          </ac:picMkLst>
        </pc:picChg>
        <pc:picChg chg="add del mod">
          <ac:chgData name="Timothé Presles" userId="70e5b3ca4c3fa9f6" providerId="LiveId" clId="{7977289D-1D08-4A2B-80B1-DDA85CC95048}" dt="2024-07-05T11:41:08.575" v="7608" actId="478"/>
          <ac:picMkLst>
            <pc:docMk/>
            <pc:sldMk cId="3920649353" sldId="372"/>
            <ac:picMk id="10" creationId="{B9C16A1E-E5F7-7543-89CE-AE07DFE1CAFB}"/>
          </ac:picMkLst>
        </pc:picChg>
        <pc:picChg chg="add mod">
          <ac:chgData name="Timothé Presles" userId="70e5b3ca4c3fa9f6" providerId="LiveId" clId="{7977289D-1D08-4A2B-80B1-DDA85CC95048}" dt="2024-07-05T11:41:10.880" v="7610" actId="1076"/>
          <ac:picMkLst>
            <pc:docMk/>
            <pc:sldMk cId="3920649353" sldId="372"/>
            <ac:picMk id="12" creationId="{9014CEAF-D53A-AFA0-B2B4-D89FD4C42476}"/>
          </ac:picMkLst>
        </pc:picChg>
        <pc:picChg chg="add del mod">
          <ac:chgData name="Timothé Presles" userId="70e5b3ca4c3fa9f6" providerId="LiveId" clId="{7977289D-1D08-4A2B-80B1-DDA85CC95048}" dt="2024-07-05T11:43:18.113" v="7711" actId="478"/>
          <ac:picMkLst>
            <pc:docMk/>
            <pc:sldMk cId="3920649353" sldId="372"/>
            <ac:picMk id="4100" creationId="{A47E1482-5D51-DD9A-34D1-C531F2A58D1A}"/>
          </ac:picMkLst>
        </pc:picChg>
        <pc:picChg chg="add mod">
          <ac:chgData name="Timothé Presles" userId="70e5b3ca4c3fa9f6" providerId="LiveId" clId="{7977289D-1D08-4A2B-80B1-DDA85CC95048}" dt="2024-07-10T08:00:23.849" v="22196" actId="1076"/>
          <ac:picMkLst>
            <pc:docMk/>
            <pc:sldMk cId="3920649353" sldId="372"/>
            <ac:picMk id="5122" creationId="{40C56A25-CD53-BB11-309E-572DBDE1B5FD}"/>
          </ac:picMkLst>
        </pc:picChg>
        <pc:picChg chg="add">
          <ac:chgData name="Timothé Presles" userId="70e5b3ca4c3fa9f6" providerId="LiveId" clId="{7977289D-1D08-4A2B-80B1-DDA85CC95048}" dt="2024-06-25T15:00:30.357" v="5447"/>
          <ac:picMkLst>
            <pc:docMk/>
            <pc:sldMk cId="3920649353" sldId="372"/>
            <ac:picMk id="5122" creationId="{6F71FDBD-B1FF-8EED-1E9F-E7E2F6EBAA44}"/>
          </ac:picMkLst>
        </pc:picChg>
        <pc:picChg chg="add del mod">
          <ac:chgData name="Timothé Presles" userId="70e5b3ca4c3fa9f6" providerId="LiveId" clId="{7977289D-1D08-4A2B-80B1-DDA85CC95048}" dt="2024-07-05T11:39:57.695" v="7601" actId="478"/>
          <ac:picMkLst>
            <pc:docMk/>
            <pc:sldMk cId="3920649353" sldId="372"/>
            <ac:picMk id="5124" creationId="{8CFA0D3B-9CA0-FD5D-B161-5843E1DC5857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1285801859" sldId="373"/>
        </pc:sldMkLst>
      </pc:sldChg>
      <pc:sldChg chg="addSp delSp modSp add mod modAnim">
        <pc:chgData name="Timothé Presles" userId="70e5b3ca4c3fa9f6" providerId="LiveId" clId="{7977289D-1D08-4A2B-80B1-DDA85CC95048}" dt="2024-07-08T09:16:36.742" v="10919" actId="115"/>
        <pc:sldMkLst>
          <pc:docMk/>
          <pc:sldMk cId="2707778090" sldId="373"/>
        </pc:sldMkLst>
        <pc:spChg chg="mod">
          <ac:chgData name="Timothé Presles" userId="70e5b3ca4c3fa9f6" providerId="LiveId" clId="{7977289D-1D08-4A2B-80B1-DDA85CC95048}" dt="2024-07-08T08:19:23.627" v="10589" actId="1076"/>
          <ac:spMkLst>
            <pc:docMk/>
            <pc:sldMk cId="2707778090" sldId="373"/>
            <ac:spMk id="3" creationId="{39C8D90B-F29A-A918-A06D-DECBA121F148}"/>
          </ac:spMkLst>
        </pc:spChg>
        <pc:spChg chg="mod">
          <ac:chgData name="Timothé Presles" userId="70e5b3ca4c3fa9f6" providerId="LiveId" clId="{7977289D-1D08-4A2B-80B1-DDA85CC95048}" dt="2024-07-08T09:16:36.742" v="10919" actId="115"/>
          <ac:spMkLst>
            <pc:docMk/>
            <pc:sldMk cId="2707778090" sldId="373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7-08T09:15:59.087" v="10879" actId="20577"/>
          <ac:spMkLst>
            <pc:docMk/>
            <pc:sldMk cId="2707778090" sldId="373"/>
            <ac:spMk id="8" creationId="{D91B3F13-45F2-FBA0-1BD8-6013D4EC1FFD}"/>
          </ac:spMkLst>
        </pc:spChg>
        <pc:picChg chg="add mod">
          <ac:chgData name="Timothé Presles" userId="70e5b3ca4c3fa9f6" providerId="LiveId" clId="{7977289D-1D08-4A2B-80B1-DDA85CC95048}" dt="2024-07-08T08:19:18.858" v="10588" actId="1076"/>
          <ac:picMkLst>
            <pc:docMk/>
            <pc:sldMk cId="2707778090" sldId="373"/>
            <ac:picMk id="7" creationId="{8E332234-963E-2C9B-C0C8-F068C905EF8D}"/>
          </ac:picMkLst>
        </pc:picChg>
        <pc:picChg chg="add mod">
          <ac:chgData name="Timothé Presles" userId="70e5b3ca4c3fa9f6" providerId="LiveId" clId="{7977289D-1D08-4A2B-80B1-DDA85CC95048}" dt="2024-07-08T09:14:46.189" v="10854" actId="1076"/>
          <ac:picMkLst>
            <pc:docMk/>
            <pc:sldMk cId="2707778090" sldId="373"/>
            <ac:picMk id="10" creationId="{29B5F44D-7280-9177-752F-072C5D9DF021}"/>
          </ac:picMkLst>
        </pc:picChg>
        <pc:picChg chg="del">
          <ac:chgData name="Timothé Presles" userId="70e5b3ca4c3fa9f6" providerId="LiveId" clId="{7977289D-1D08-4A2B-80B1-DDA85CC95048}" dt="2024-07-08T08:15:52.157" v="10405" actId="478"/>
          <ac:picMkLst>
            <pc:docMk/>
            <pc:sldMk cId="2707778090" sldId="373"/>
            <ac:picMk id="4100" creationId="{A47E1482-5D51-DD9A-34D1-C531F2A58D1A}"/>
          </ac:picMkLst>
        </pc:picChg>
        <pc:picChg chg="del">
          <ac:chgData name="Timothé Presles" userId="70e5b3ca4c3fa9f6" providerId="LiveId" clId="{7977289D-1D08-4A2B-80B1-DDA85CC95048}" dt="2024-07-08T08:15:51.453" v="10404" actId="478"/>
          <ac:picMkLst>
            <pc:docMk/>
            <pc:sldMk cId="2707778090" sldId="373"/>
            <ac:picMk id="5124" creationId="{8CFA0D3B-9CA0-FD5D-B161-5843E1DC5857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954361816" sldId="374"/>
        </pc:sldMkLst>
      </pc:sldChg>
      <pc:sldChg chg="addSp delSp modSp add mod modAnim">
        <pc:chgData name="Timothé Presles" userId="70e5b3ca4c3fa9f6" providerId="LiveId" clId="{7977289D-1D08-4A2B-80B1-DDA85CC95048}" dt="2024-07-10T08:21:12.257" v="22237" actId="1076"/>
        <pc:sldMkLst>
          <pc:docMk/>
          <pc:sldMk cId="1311829894" sldId="374"/>
        </pc:sldMkLst>
        <pc:spChg chg="del">
          <ac:chgData name="Timothé Presles" userId="70e5b3ca4c3fa9f6" providerId="LiveId" clId="{7977289D-1D08-4A2B-80B1-DDA85CC95048}" dt="2024-07-08T07:58:05.440" v="9327" actId="478"/>
          <ac:spMkLst>
            <pc:docMk/>
            <pc:sldMk cId="1311829894" sldId="374"/>
            <ac:spMk id="3" creationId="{39C8D90B-F29A-A918-A06D-DECBA121F148}"/>
          </ac:spMkLst>
        </pc:spChg>
        <pc:spChg chg="mod">
          <ac:chgData name="Timothé Presles" userId="70e5b3ca4c3fa9f6" providerId="LiveId" clId="{7977289D-1D08-4A2B-80B1-DDA85CC95048}" dt="2024-07-08T11:17:12.083" v="10930" actId="113"/>
          <ac:spMkLst>
            <pc:docMk/>
            <pc:sldMk cId="1311829894" sldId="374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7-08T07:47:56.638" v="8449" actId="20577"/>
          <ac:spMkLst>
            <pc:docMk/>
            <pc:sldMk cId="1311829894" sldId="374"/>
            <ac:spMk id="8" creationId="{D91B3F13-45F2-FBA0-1BD8-6013D4EC1FFD}"/>
          </ac:spMkLst>
        </pc:spChg>
        <pc:picChg chg="del">
          <ac:chgData name="Timothé Presles" userId="70e5b3ca4c3fa9f6" providerId="LiveId" clId="{7977289D-1D08-4A2B-80B1-DDA85CC95048}" dt="2024-07-08T07:51:56.019" v="8879" actId="478"/>
          <ac:picMkLst>
            <pc:docMk/>
            <pc:sldMk cId="1311829894" sldId="374"/>
            <ac:picMk id="4100" creationId="{A47E1482-5D51-DD9A-34D1-C531F2A58D1A}"/>
          </ac:picMkLst>
        </pc:picChg>
        <pc:picChg chg="del">
          <ac:chgData name="Timothé Presles" userId="70e5b3ca4c3fa9f6" providerId="LiveId" clId="{7977289D-1D08-4A2B-80B1-DDA85CC95048}" dt="2024-07-08T07:51:55.328" v="8878" actId="478"/>
          <ac:picMkLst>
            <pc:docMk/>
            <pc:sldMk cId="1311829894" sldId="374"/>
            <ac:picMk id="5124" creationId="{8CFA0D3B-9CA0-FD5D-B161-5843E1DC5857}"/>
          </ac:picMkLst>
        </pc:picChg>
        <pc:picChg chg="add mod">
          <ac:chgData name="Timothé Presles" userId="70e5b3ca4c3fa9f6" providerId="LiveId" clId="{7977289D-1D08-4A2B-80B1-DDA85CC95048}" dt="2024-07-10T08:21:12.257" v="22237" actId="1076"/>
          <ac:picMkLst>
            <pc:docMk/>
            <pc:sldMk cId="1311829894" sldId="374"/>
            <ac:picMk id="8194" creationId="{2DD0E3B1-BD84-B551-9CF9-9AB07299ADAC}"/>
          </ac:picMkLst>
        </pc:picChg>
      </pc:sldChg>
      <pc:sldChg chg="modSp add del modAnim">
        <pc:chgData name="Timothé Presles" userId="70e5b3ca4c3fa9f6" providerId="LiveId" clId="{7977289D-1D08-4A2B-80B1-DDA85CC95048}" dt="2024-07-05T08:50:46.447" v="6567" actId="47"/>
        <pc:sldMkLst>
          <pc:docMk/>
          <pc:sldMk cId="2194914998" sldId="374"/>
        </pc:sldMkLst>
        <pc:spChg chg="mod">
          <ac:chgData name="Timothé Presles" userId="70e5b3ca4c3fa9f6" providerId="LiveId" clId="{7977289D-1D08-4A2B-80B1-DDA85CC95048}" dt="2024-07-05T08:50:38.500" v="6564" actId="20577"/>
          <ac:spMkLst>
            <pc:docMk/>
            <pc:sldMk cId="2194914998" sldId="374"/>
            <ac:spMk id="6" creationId="{8B06FF08-3B64-874F-7DD8-42547CB97837}"/>
          </ac:spMkLst>
        </pc:sp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1812900743" sldId="375"/>
        </pc:sldMkLst>
      </pc:sldChg>
      <pc:sldChg chg="addSp delSp modSp add mod modAnim">
        <pc:chgData name="Timothé Presles" userId="70e5b3ca4c3fa9f6" providerId="LiveId" clId="{7977289D-1D08-4A2B-80B1-DDA85CC95048}" dt="2024-07-23T12:46:26.045" v="22264" actId="20577"/>
        <pc:sldMkLst>
          <pc:docMk/>
          <pc:sldMk cId="4294795931" sldId="375"/>
        </pc:sldMkLst>
        <pc:spChg chg="del">
          <ac:chgData name="Timothé Presles" userId="70e5b3ca4c3fa9f6" providerId="LiveId" clId="{7977289D-1D08-4A2B-80B1-DDA85CC95048}" dt="2024-07-05T11:52:11.693" v="8376" actId="478"/>
          <ac:spMkLst>
            <pc:docMk/>
            <pc:sldMk cId="4294795931" sldId="375"/>
            <ac:spMk id="3" creationId="{39C8D90B-F29A-A918-A06D-DECBA121F148}"/>
          </ac:spMkLst>
        </pc:spChg>
        <pc:spChg chg="mod">
          <ac:chgData name="Timothé Presles" userId="70e5b3ca4c3fa9f6" providerId="LiveId" clId="{7977289D-1D08-4A2B-80B1-DDA85CC95048}" dt="2024-07-23T12:46:26.045" v="22264" actId="20577"/>
          <ac:spMkLst>
            <pc:docMk/>
            <pc:sldMk cId="4294795931" sldId="375"/>
            <ac:spMk id="6" creationId="{8B06FF08-3B64-874F-7DD8-42547CB97837}"/>
          </ac:spMkLst>
        </pc:spChg>
        <pc:picChg chg="del">
          <ac:chgData name="Timothé Presles" userId="70e5b3ca4c3fa9f6" providerId="LiveId" clId="{7977289D-1D08-4A2B-80B1-DDA85CC95048}" dt="2024-07-05T11:47:47.114" v="7970" actId="478"/>
          <ac:picMkLst>
            <pc:docMk/>
            <pc:sldMk cId="4294795931" sldId="375"/>
            <ac:picMk id="4100" creationId="{A47E1482-5D51-DD9A-34D1-C531F2A58D1A}"/>
          </ac:picMkLst>
        </pc:picChg>
        <pc:picChg chg="del">
          <ac:chgData name="Timothé Presles" userId="70e5b3ca4c3fa9f6" providerId="LiveId" clId="{7977289D-1D08-4A2B-80B1-DDA85CC95048}" dt="2024-07-05T11:47:47.584" v="7971" actId="478"/>
          <ac:picMkLst>
            <pc:docMk/>
            <pc:sldMk cId="4294795931" sldId="375"/>
            <ac:picMk id="5124" creationId="{8CFA0D3B-9CA0-FD5D-B161-5843E1DC5857}"/>
          </ac:picMkLst>
        </pc:picChg>
        <pc:picChg chg="add mod">
          <ac:chgData name="Timothé Presles" userId="70e5b3ca4c3fa9f6" providerId="LiveId" clId="{7977289D-1D08-4A2B-80B1-DDA85CC95048}" dt="2024-07-10T08:19:43.002" v="22226" actId="1076"/>
          <ac:picMkLst>
            <pc:docMk/>
            <pc:sldMk cId="4294795931" sldId="375"/>
            <ac:picMk id="7170" creationId="{3D37028E-2E45-0239-9607-7E985035C74E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552485914" sldId="376"/>
        </pc:sldMkLst>
      </pc:sldChg>
      <pc:sldChg chg="modSp add modAnim">
        <pc:chgData name="Timothé Presles" userId="70e5b3ca4c3fa9f6" providerId="LiveId" clId="{7977289D-1D08-4A2B-80B1-DDA85CC95048}" dt="2024-07-08T08:11:16.354" v="10269" actId="20577"/>
        <pc:sldMkLst>
          <pc:docMk/>
          <pc:sldMk cId="2944204460" sldId="376"/>
        </pc:sldMkLst>
        <pc:spChg chg="mod">
          <ac:chgData name="Timothé Presles" userId="70e5b3ca4c3fa9f6" providerId="LiveId" clId="{7977289D-1D08-4A2B-80B1-DDA85CC95048}" dt="2024-07-08T08:11:16.354" v="10269" actId="20577"/>
          <ac:spMkLst>
            <pc:docMk/>
            <pc:sldMk cId="2944204460" sldId="376"/>
            <ac:spMk id="6" creationId="{8B06FF08-3B64-874F-7DD8-42547CB97837}"/>
          </ac:spMkLst>
        </pc:sp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3412544544" sldId="377"/>
        </pc:sldMkLst>
      </pc:sldChg>
      <pc:sldChg chg="delSp modSp add mod ord modAnim">
        <pc:chgData name="Timothé Presles" userId="70e5b3ca4c3fa9f6" providerId="LiveId" clId="{7977289D-1D08-4A2B-80B1-DDA85CC95048}" dt="2024-07-08T11:40:58.772" v="11989" actId="113"/>
        <pc:sldMkLst>
          <pc:docMk/>
          <pc:sldMk cId="4228443783" sldId="377"/>
        </pc:sldMkLst>
        <pc:spChg chg="del">
          <ac:chgData name="Timothé Presles" userId="70e5b3ca4c3fa9f6" providerId="LiveId" clId="{7977289D-1D08-4A2B-80B1-DDA85CC95048}" dt="2024-07-08T11:25:06.226" v="11166" actId="478"/>
          <ac:spMkLst>
            <pc:docMk/>
            <pc:sldMk cId="4228443783" sldId="377"/>
            <ac:spMk id="3" creationId="{39C8D90B-F29A-A918-A06D-DECBA121F148}"/>
          </ac:spMkLst>
        </pc:spChg>
        <pc:spChg chg="mod">
          <ac:chgData name="Timothé Presles" userId="70e5b3ca4c3fa9f6" providerId="LiveId" clId="{7977289D-1D08-4A2B-80B1-DDA85CC95048}" dt="2024-07-08T11:40:58.772" v="11989" actId="113"/>
          <ac:spMkLst>
            <pc:docMk/>
            <pc:sldMk cId="4228443783" sldId="377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7-08T11:19:17.310" v="11128" actId="14100"/>
          <ac:spMkLst>
            <pc:docMk/>
            <pc:sldMk cId="4228443783" sldId="377"/>
            <ac:spMk id="8" creationId="{D91B3F13-45F2-FBA0-1BD8-6013D4EC1FFD}"/>
          </ac:spMkLst>
        </pc:spChg>
        <pc:picChg chg="del">
          <ac:chgData name="Timothé Presles" userId="70e5b3ca4c3fa9f6" providerId="LiveId" clId="{7977289D-1D08-4A2B-80B1-DDA85CC95048}" dt="2024-07-08T11:25:04.183" v="11165" actId="478"/>
          <ac:picMkLst>
            <pc:docMk/>
            <pc:sldMk cId="4228443783" sldId="377"/>
            <ac:picMk id="7" creationId="{8E332234-963E-2C9B-C0C8-F068C905EF8D}"/>
          </ac:picMkLst>
        </pc:picChg>
        <pc:picChg chg="del">
          <ac:chgData name="Timothé Presles" userId="70e5b3ca4c3fa9f6" providerId="LiveId" clId="{7977289D-1D08-4A2B-80B1-DDA85CC95048}" dt="2024-07-08T11:25:03.624" v="11164" actId="478"/>
          <ac:picMkLst>
            <pc:docMk/>
            <pc:sldMk cId="4228443783" sldId="377"/>
            <ac:picMk id="10" creationId="{29B5F44D-7280-9177-752F-072C5D9DF021}"/>
          </ac:picMkLst>
        </pc:picChg>
      </pc:sldChg>
      <pc:sldChg chg="addSp modSp add mod modAnim">
        <pc:chgData name="Timothé Presles" userId="70e5b3ca4c3fa9f6" providerId="LiveId" clId="{7977289D-1D08-4A2B-80B1-DDA85CC95048}" dt="2024-07-08T14:49:48.192" v="13058" actId="113"/>
        <pc:sldMkLst>
          <pc:docMk/>
          <pc:sldMk cId="2018093283" sldId="378"/>
        </pc:sldMkLst>
        <pc:spChg chg="add mod">
          <ac:chgData name="Timothé Presles" userId="70e5b3ca4c3fa9f6" providerId="LiveId" clId="{7977289D-1D08-4A2B-80B1-DDA85CC95048}" dt="2024-07-08T14:44:14.457" v="13057" actId="1076"/>
          <ac:spMkLst>
            <pc:docMk/>
            <pc:sldMk cId="2018093283" sldId="378"/>
            <ac:spMk id="3" creationId="{847CC2D5-90E2-7F03-4B80-7CCF07C121EA}"/>
          </ac:spMkLst>
        </pc:spChg>
        <pc:spChg chg="mod">
          <ac:chgData name="Timothé Presles" userId="70e5b3ca4c3fa9f6" providerId="LiveId" clId="{7977289D-1D08-4A2B-80B1-DDA85CC95048}" dt="2024-07-08T14:49:48.192" v="13058" actId="113"/>
          <ac:spMkLst>
            <pc:docMk/>
            <pc:sldMk cId="2018093283" sldId="378"/>
            <ac:spMk id="6" creationId="{8B06FF08-3B64-874F-7DD8-42547CB97837}"/>
          </ac:spMkLst>
        </pc:spChg>
        <pc:picChg chg="add mod">
          <ac:chgData name="Timothé Presles" userId="70e5b3ca4c3fa9f6" providerId="LiveId" clId="{7977289D-1D08-4A2B-80B1-DDA85CC95048}" dt="2024-07-08T11:51:39.657" v="13017" actId="1076"/>
          <ac:picMkLst>
            <pc:docMk/>
            <pc:sldMk cId="2018093283" sldId="378"/>
            <ac:picMk id="1026" creationId="{0FBE678E-ED08-FADB-D945-A8CD5DDD4ECF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3712764964" sldId="378"/>
        </pc:sldMkLst>
      </pc:sldChg>
      <pc:sldChg chg="delSp modSp add mod modAnim">
        <pc:chgData name="Timothé Presles" userId="70e5b3ca4c3fa9f6" providerId="LiveId" clId="{7977289D-1D08-4A2B-80B1-DDA85CC95048}" dt="2024-07-22T17:10:29.974" v="22240" actId="20577"/>
        <pc:sldMkLst>
          <pc:docMk/>
          <pc:sldMk cId="449899663" sldId="379"/>
        </pc:sldMkLst>
        <pc:spChg chg="del mod">
          <ac:chgData name="Timothé Presles" userId="70e5b3ca4c3fa9f6" providerId="LiveId" clId="{7977289D-1D08-4A2B-80B1-DDA85CC95048}" dt="2024-07-08T15:16:11.727" v="13905" actId="478"/>
          <ac:spMkLst>
            <pc:docMk/>
            <pc:sldMk cId="449899663" sldId="379"/>
            <ac:spMk id="3" creationId="{847CC2D5-90E2-7F03-4B80-7CCF07C121EA}"/>
          </ac:spMkLst>
        </pc:spChg>
        <pc:spChg chg="mod">
          <ac:chgData name="Timothé Presles" userId="70e5b3ca4c3fa9f6" providerId="LiveId" clId="{7977289D-1D08-4A2B-80B1-DDA85CC95048}" dt="2024-07-22T17:10:29.974" v="22240" actId="20577"/>
          <ac:spMkLst>
            <pc:docMk/>
            <pc:sldMk cId="449899663" sldId="379"/>
            <ac:spMk id="6" creationId="{8B06FF08-3B64-874F-7DD8-42547CB97837}"/>
          </ac:spMkLst>
        </pc:spChg>
        <pc:picChg chg="del">
          <ac:chgData name="Timothé Presles" userId="70e5b3ca4c3fa9f6" providerId="LiveId" clId="{7977289D-1D08-4A2B-80B1-DDA85CC95048}" dt="2024-07-08T15:16:06.151" v="13903" actId="478"/>
          <ac:picMkLst>
            <pc:docMk/>
            <pc:sldMk cId="449899663" sldId="379"/>
            <ac:picMk id="1026" creationId="{0FBE678E-ED08-FADB-D945-A8CD5DDD4ECF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2418946685" sldId="379"/>
        </pc:sldMkLst>
      </pc:sldChg>
      <pc:sldChg chg="addSp modSp add mod modAnim">
        <pc:chgData name="Timothé Presles" userId="70e5b3ca4c3fa9f6" providerId="LiveId" clId="{7977289D-1D08-4A2B-80B1-DDA85CC95048}" dt="2024-07-09T08:54:45.629" v="14700" actId="20577"/>
        <pc:sldMkLst>
          <pc:docMk/>
          <pc:sldMk cId="79206127" sldId="380"/>
        </pc:sldMkLst>
        <pc:spChg chg="mod">
          <ac:chgData name="Timothé Presles" userId="70e5b3ca4c3fa9f6" providerId="LiveId" clId="{7977289D-1D08-4A2B-80B1-DDA85CC95048}" dt="2024-07-09T08:48:01.349" v="14096" actId="20577"/>
          <ac:spMkLst>
            <pc:docMk/>
            <pc:sldMk cId="79206127" sldId="380"/>
            <ac:spMk id="2" creationId="{A9501C14-7F4D-4D43-AB31-14E1B4AA1C63}"/>
          </ac:spMkLst>
        </pc:spChg>
        <pc:spChg chg="mod">
          <ac:chgData name="Timothé Presles" userId="70e5b3ca4c3fa9f6" providerId="LiveId" clId="{7977289D-1D08-4A2B-80B1-DDA85CC95048}" dt="2024-07-09T08:54:45.629" v="14700" actId="20577"/>
          <ac:spMkLst>
            <pc:docMk/>
            <pc:sldMk cId="79206127" sldId="380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7-09T08:48:14.351" v="14120" actId="20577"/>
          <ac:spMkLst>
            <pc:docMk/>
            <pc:sldMk cId="79206127" sldId="380"/>
            <ac:spMk id="8" creationId="{D91B3F13-45F2-FBA0-1BD8-6013D4EC1FFD}"/>
          </ac:spMkLst>
        </pc:spChg>
        <pc:picChg chg="add mod">
          <ac:chgData name="Timothé Presles" userId="70e5b3ca4c3fa9f6" providerId="LiveId" clId="{7977289D-1D08-4A2B-80B1-DDA85CC95048}" dt="2024-07-09T08:53:45.451" v="14574" actId="14100"/>
          <ac:picMkLst>
            <pc:docMk/>
            <pc:sldMk cId="79206127" sldId="380"/>
            <ac:picMk id="2050" creationId="{0C181F60-2E6E-3BE9-2998-E0CA27F54849}"/>
          </ac:picMkLst>
        </pc:picChg>
      </pc:sldChg>
      <pc:sldChg chg="modSp add mod modAnim">
        <pc:chgData name="Timothé Presles" userId="70e5b3ca4c3fa9f6" providerId="LiveId" clId="{7977289D-1D08-4A2B-80B1-DDA85CC95048}" dt="2024-07-09T14:10:45.920" v="15932" actId="20577"/>
        <pc:sldMkLst>
          <pc:docMk/>
          <pc:sldMk cId="57612276" sldId="381"/>
        </pc:sldMkLst>
        <pc:spChg chg="mod">
          <ac:chgData name="Timothé Presles" userId="70e5b3ca4c3fa9f6" providerId="LiveId" clId="{7977289D-1D08-4A2B-80B1-DDA85CC95048}" dt="2024-07-09T14:10:45.920" v="15932" actId="20577"/>
          <ac:spMkLst>
            <pc:docMk/>
            <pc:sldMk cId="57612276" sldId="381"/>
            <ac:spMk id="6" creationId="{8B06FF08-3B64-874F-7DD8-42547CB97837}"/>
          </ac:spMkLst>
        </pc:spChg>
        <pc:picChg chg="mod">
          <ac:chgData name="Timothé Presles" userId="70e5b3ca4c3fa9f6" providerId="LiveId" clId="{7977289D-1D08-4A2B-80B1-DDA85CC95048}" dt="2024-07-09T08:59:48.233" v="15159" actId="1076"/>
          <ac:picMkLst>
            <pc:docMk/>
            <pc:sldMk cId="57612276" sldId="381"/>
            <ac:picMk id="2050" creationId="{0C181F60-2E6E-3BE9-2998-E0CA27F54849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3531448227" sldId="381"/>
        </pc:sldMkLst>
      </pc:sldChg>
      <pc:sldChg chg="addSp delSp modSp add mod modAnim">
        <pc:chgData name="Timothé Presles" userId="70e5b3ca4c3fa9f6" providerId="LiveId" clId="{7977289D-1D08-4A2B-80B1-DDA85CC95048}" dt="2024-07-09T14:36:21.057" v="18409" actId="1076"/>
        <pc:sldMkLst>
          <pc:docMk/>
          <pc:sldMk cId="1817366974" sldId="382"/>
        </pc:sldMkLst>
        <pc:spChg chg="mod">
          <ac:chgData name="Timothé Presles" userId="70e5b3ca4c3fa9f6" providerId="LiveId" clId="{7977289D-1D08-4A2B-80B1-DDA85CC95048}" dt="2024-07-09T14:36:13.786" v="18405" actId="1076"/>
          <ac:spMkLst>
            <pc:docMk/>
            <pc:sldMk cId="1817366974" sldId="382"/>
            <ac:spMk id="6" creationId="{8B06FF08-3B64-874F-7DD8-42547CB97837}"/>
          </ac:spMkLst>
        </pc:spChg>
        <pc:picChg chg="del">
          <ac:chgData name="Timothé Presles" userId="70e5b3ca4c3fa9f6" providerId="LiveId" clId="{7977289D-1D08-4A2B-80B1-DDA85CC95048}" dt="2024-07-09T14:18:56.093" v="16804" actId="478"/>
          <ac:picMkLst>
            <pc:docMk/>
            <pc:sldMk cId="1817366974" sldId="382"/>
            <ac:picMk id="2050" creationId="{0C181F60-2E6E-3BE9-2998-E0CA27F54849}"/>
          </ac:picMkLst>
        </pc:picChg>
        <pc:picChg chg="add mod">
          <ac:chgData name="Timothé Presles" userId="70e5b3ca4c3fa9f6" providerId="LiveId" clId="{7977289D-1D08-4A2B-80B1-DDA85CC95048}" dt="2024-07-09T14:36:21.057" v="18409" actId="1076"/>
          <ac:picMkLst>
            <pc:docMk/>
            <pc:sldMk cId="1817366974" sldId="382"/>
            <ac:picMk id="3074" creationId="{FE629F94-AE8A-848C-518A-372BA36084CC}"/>
          </ac:picMkLst>
        </pc:picChg>
      </pc:sldChg>
      <pc:sldChg chg="new del">
        <pc:chgData name="Timothé Presles" userId="70e5b3ca4c3fa9f6" providerId="LiveId" clId="{7977289D-1D08-4A2B-80B1-DDA85CC95048}" dt="2024-07-09T10:47:07.278" v="15738" actId="47"/>
        <pc:sldMkLst>
          <pc:docMk/>
          <pc:sldMk cId="1880777454" sldId="382"/>
        </pc:sldMkLst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1002116337" sldId="383"/>
        </pc:sldMkLst>
      </pc:sldChg>
      <pc:sldChg chg="modSp add mod modAnim">
        <pc:chgData name="Timothé Presles" userId="70e5b3ca4c3fa9f6" providerId="LiveId" clId="{7977289D-1D08-4A2B-80B1-DDA85CC95048}" dt="2024-07-09T14:26:24.715" v="17890" actId="113"/>
        <pc:sldMkLst>
          <pc:docMk/>
          <pc:sldMk cId="3314422054" sldId="383"/>
        </pc:sldMkLst>
        <pc:spChg chg="mod">
          <ac:chgData name="Timothé Presles" userId="70e5b3ca4c3fa9f6" providerId="LiveId" clId="{7977289D-1D08-4A2B-80B1-DDA85CC95048}" dt="2024-07-09T14:26:24.715" v="17890" actId="113"/>
          <ac:spMkLst>
            <pc:docMk/>
            <pc:sldMk cId="3314422054" sldId="383"/>
            <ac:spMk id="6" creationId="{8B06FF08-3B64-874F-7DD8-42547CB97837}"/>
          </ac:spMkLst>
        </pc:sp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727599512" sldId="384"/>
        </pc:sldMkLst>
      </pc:sldChg>
      <pc:sldChg chg="modSp add modAnim">
        <pc:chgData name="Timothé Presles" userId="70e5b3ca4c3fa9f6" providerId="LiveId" clId="{7977289D-1D08-4A2B-80B1-DDA85CC95048}" dt="2024-07-09T14:33:02.911" v="18372" actId="115"/>
        <pc:sldMkLst>
          <pc:docMk/>
          <pc:sldMk cId="1473433603" sldId="384"/>
        </pc:sldMkLst>
        <pc:spChg chg="mod">
          <ac:chgData name="Timothé Presles" userId="70e5b3ca4c3fa9f6" providerId="LiveId" clId="{7977289D-1D08-4A2B-80B1-DDA85CC95048}" dt="2024-07-09T14:33:02.911" v="18372" actId="115"/>
          <ac:spMkLst>
            <pc:docMk/>
            <pc:sldMk cId="1473433603" sldId="384"/>
            <ac:spMk id="6" creationId="{8B06FF08-3B64-874F-7DD8-42547CB97837}"/>
          </ac:spMkLst>
        </pc:sp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1026446012" sldId="385"/>
        </pc:sldMkLst>
      </pc:sldChg>
      <pc:sldChg chg="modSp add mod modAnim">
        <pc:chgData name="Timothé Presles" userId="70e5b3ca4c3fa9f6" providerId="LiveId" clId="{7977289D-1D08-4A2B-80B1-DDA85CC95048}" dt="2024-07-09T15:20:41.369" v="20086" actId="14100"/>
        <pc:sldMkLst>
          <pc:docMk/>
          <pc:sldMk cId="4165840312" sldId="385"/>
        </pc:sldMkLst>
        <pc:spChg chg="mod">
          <ac:chgData name="Timothé Presles" userId="70e5b3ca4c3fa9f6" providerId="LiveId" clId="{7977289D-1D08-4A2B-80B1-DDA85CC95048}" dt="2024-07-09T15:20:41.369" v="20086" actId="14100"/>
          <ac:spMkLst>
            <pc:docMk/>
            <pc:sldMk cId="4165840312" sldId="385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7-09T15:06:01.696" v="18488" actId="20577"/>
          <ac:spMkLst>
            <pc:docMk/>
            <pc:sldMk cId="4165840312" sldId="385"/>
            <ac:spMk id="8" creationId="{D91B3F13-45F2-FBA0-1BD8-6013D4EC1FFD}"/>
          </ac:spMkLst>
        </pc:spChg>
      </pc:sldChg>
      <pc:sldChg chg="addSp modSp add mod ord modAnim">
        <pc:chgData name="Timothé Presles" userId="70e5b3ca4c3fa9f6" providerId="LiveId" clId="{7977289D-1D08-4A2B-80B1-DDA85CC95048}" dt="2024-07-09T15:30:08.084" v="20916" actId="1076"/>
        <pc:sldMkLst>
          <pc:docMk/>
          <pc:sldMk cId="1791890208" sldId="386"/>
        </pc:sldMkLst>
        <pc:spChg chg="mod">
          <ac:chgData name="Timothé Presles" userId="70e5b3ca4c3fa9f6" providerId="LiveId" clId="{7977289D-1D08-4A2B-80B1-DDA85CC95048}" dt="2024-07-09T15:26:42.617" v="20897" actId="20577"/>
          <ac:spMkLst>
            <pc:docMk/>
            <pc:sldMk cId="1791890208" sldId="386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7-09T15:21:01.849" v="20090"/>
          <ac:spMkLst>
            <pc:docMk/>
            <pc:sldMk cId="1791890208" sldId="386"/>
            <ac:spMk id="8" creationId="{D91B3F13-45F2-FBA0-1BD8-6013D4EC1FFD}"/>
          </ac:spMkLst>
        </pc:spChg>
        <pc:picChg chg="add mod">
          <ac:chgData name="Timothé Presles" userId="70e5b3ca4c3fa9f6" providerId="LiveId" clId="{7977289D-1D08-4A2B-80B1-DDA85CC95048}" dt="2024-07-09T15:27:47.741" v="20914" actId="1076"/>
          <ac:picMkLst>
            <pc:docMk/>
            <pc:sldMk cId="1791890208" sldId="386"/>
            <ac:picMk id="5" creationId="{11C3F7E9-7EA0-0E5D-7546-5B621F435E60}"/>
          </ac:picMkLst>
        </pc:picChg>
        <pc:picChg chg="add mod">
          <ac:chgData name="Timothé Presles" userId="70e5b3ca4c3fa9f6" providerId="LiveId" clId="{7977289D-1D08-4A2B-80B1-DDA85CC95048}" dt="2024-07-09T15:30:08.084" v="20916" actId="1076"/>
          <ac:picMkLst>
            <pc:docMk/>
            <pc:sldMk cId="1791890208" sldId="386"/>
            <ac:picMk id="4098" creationId="{811AF5BA-F7C0-90FE-C2C2-9A06BB02BC1F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3473202498" sldId="386"/>
        </pc:sldMkLst>
      </pc:sldChg>
      <pc:sldChg chg="addSp delSp modSp add mod modAnim">
        <pc:chgData name="Timothé Presles" userId="70e5b3ca4c3fa9f6" providerId="LiveId" clId="{7977289D-1D08-4A2B-80B1-DDA85CC95048}" dt="2024-07-09T16:23:34.889" v="22188" actId="1076"/>
        <pc:sldMkLst>
          <pc:docMk/>
          <pc:sldMk cId="1254265285" sldId="387"/>
        </pc:sldMkLst>
        <pc:spChg chg="mod">
          <ac:chgData name="Timothé Presles" userId="70e5b3ca4c3fa9f6" providerId="LiveId" clId="{7977289D-1D08-4A2B-80B1-DDA85CC95048}" dt="2024-07-09T16:22:22.888" v="22180" actId="20577"/>
          <ac:spMkLst>
            <pc:docMk/>
            <pc:sldMk cId="1254265285" sldId="387"/>
            <ac:spMk id="6" creationId="{8B06FF08-3B64-874F-7DD8-42547CB97837}"/>
          </ac:spMkLst>
        </pc:spChg>
        <pc:spChg chg="mod">
          <ac:chgData name="Timothé Presles" userId="70e5b3ca4c3fa9f6" providerId="LiveId" clId="{7977289D-1D08-4A2B-80B1-DDA85CC95048}" dt="2024-07-09T16:14:01.739" v="20949" actId="20577"/>
          <ac:spMkLst>
            <pc:docMk/>
            <pc:sldMk cId="1254265285" sldId="387"/>
            <ac:spMk id="8" creationId="{D91B3F13-45F2-FBA0-1BD8-6013D4EC1FFD}"/>
          </ac:spMkLst>
        </pc:spChg>
        <pc:picChg chg="del">
          <ac:chgData name="Timothé Presles" userId="70e5b3ca4c3fa9f6" providerId="LiveId" clId="{7977289D-1D08-4A2B-80B1-DDA85CC95048}" dt="2024-07-09T16:22:32.190" v="22181" actId="478"/>
          <ac:picMkLst>
            <pc:docMk/>
            <pc:sldMk cId="1254265285" sldId="387"/>
            <ac:picMk id="5" creationId="{11C3F7E9-7EA0-0E5D-7546-5B621F435E60}"/>
          </ac:picMkLst>
        </pc:picChg>
        <pc:picChg chg="add mod">
          <ac:chgData name="Timothé Presles" userId="70e5b3ca4c3fa9f6" providerId="LiveId" clId="{7977289D-1D08-4A2B-80B1-DDA85CC95048}" dt="2024-07-09T16:23:34.889" v="22188" actId="1076"/>
          <ac:picMkLst>
            <pc:docMk/>
            <pc:sldMk cId="1254265285" sldId="387"/>
            <ac:picMk id="7" creationId="{D3E15FE4-1A24-4B14-975C-6BB88300A4EF}"/>
          </ac:picMkLst>
        </pc:picChg>
        <pc:picChg chg="del">
          <ac:chgData name="Timothé Presles" userId="70e5b3ca4c3fa9f6" providerId="LiveId" clId="{7977289D-1D08-4A2B-80B1-DDA85CC95048}" dt="2024-07-09T16:22:32.979" v="22182" actId="478"/>
          <ac:picMkLst>
            <pc:docMk/>
            <pc:sldMk cId="1254265285" sldId="387"/>
            <ac:picMk id="4098" creationId="{811AF5BA-F7C0-90FE-C2C2-9A06BB02BC1F}"/>
          </ac:picMkLst>
        </pc:picChg>
      </pc:sldChg>
      <pc:sldChg chg="del">
        <pc:chgData name="Timothé Presles" userId="70e5b3ca4c3fa9f6" providerId="LiveId" clId="{7977289D-1D08-4A2B-80B1-DDA85CC95048}" dt="2024-06-24T10:00:35.698" v="0" actId="47"/>
        <pc:sldMkLst>
          <pc:docMk/>
          <pc:sldMk cId="1570192792" sldId="388"/>
        </pc:sldMkLst>
      </pc:sldChg>
      <pc:sldChg chg="new del">
        <pc:chgData name="Timothé Presles" userId="70e5b3ca4c3fa9f6" providerId="LiveId" clId="{7977289D-1D08-4A2B-80B1-DDA85CC95048}" dt="2024-07-09T16:18:14.743" v="21422" actId="47"/>
        <pc:sldMkLst>
          <pc:docMk/>
          <pc:sldMk cId="4228036167" sldId="3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F003DB-7B2B-4CB0-9AE3-FF3A4D289880}" type="datetime1">
              <a:rPr lang="fr-FR" smtClean="0"/>
              <a:t>22/07/2024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544E0-8A55-4B60-9503-EB1D794761A2}" type="datetime1">
              <a:rPr lang="fr-FR" smtClean="0"/>
              <a:pPr/>
              <a:t>22/07/2024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97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17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20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3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943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644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59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685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3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76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4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21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368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74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92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26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81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35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82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4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13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19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2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08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6177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18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98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6284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978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717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1642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2789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5320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3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924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198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0852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22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2817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696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08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31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58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26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866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8.png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Théorie de l’information quantique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871286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Rappel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Vecteur d’état d’un qubit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r>
                      <a:rPr lang="fr-F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1600" dirty="0"/>
                  <a:t> des amplitudes complexes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Représentation graphique d’un nombre complexe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p>
                    </m:sSup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∈[0,2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Sous cette forme</a:t>
                </a:r>
                <a:r>
                  <a:rPr lang="fr-FR" sz="1600" dirty="0"/>
                  <a:t>, l’état d’un qubit de définit dans un </a:t>
                </a:r>
                <a:r>
                  <a:rPr lang="fr-FR" sz="1600" b="1" dirty="0"/>
                  <a:t>espace à 4 dimensions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Identités géométriques: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Pour rappel, on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peut définir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fr-FR" sz="1600" dirty="0"/>
                  <a:t> tq.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fr-FR" sz="1600" dirty="0"/>
                  <a:t> 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On a donc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8712865" cy="4015225"/>
              </a:xfrm>
              <a:blipFill>
                <a:blip r:embed="rId3"/>
                <a:stretch>
                  <a:fillRect l="-980" t="-3338" b="-3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Sphère de Bloch</a:t>
            </a:r>
          </a:p>
        </p:txBody>
      </p:sp>
      <p:pic>
        <p:nvPicPr>
          <p:cNvPr id="8194" name="Picture 2" descr="What is the intuitive explanation of the relation between complex  exponential and a circle? - Quora">
            <a:extLst>
              <a:ext uri="{FF2B5EF4-FFF2-40B4-BE49-F238E27FC236}">
                <a16:creationId xmlns:a16="http://schemas.microsoft.com/office/drawing/2014/main" id="{2DD0E3B1-BD84-B551-9CF9-9AB07299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331" y="2753344"/>
            <a:ext cx="2226284" cy="219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871286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Représentation graphique des amplitudes complexes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On a donc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 système quantique est défini par </a:t>
                </a:r>
                <a:r>
                  <a:rPr lang="fr-FR" sz="1600" b="1" dirty="0"/>
                  <a:t>3 angles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b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Phase globale: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En multipliant l’expression par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p>
                    </m:sSup>
                  </m:oMath>
                </a14:m>
                <a:r>
                  <a:rPr lang="fr-FR" sz="1600" dirty="0"/>
                  <a:t>, on ajoute une </a:t>
                </a:r>
                <a:r>
                  <a:rPr lang="fr-FR" sz="1600" b="1" dirty="0"/>
                  <a:t>phase globale </a:t>
                </a:r>
                <a:r>
                  <a:rPr lang="fr-FR" sz="1600" dirty="0"/>
                  <a:t>au système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N’affecte pas les probabilités de mesure</a:t>
                </a:r>
                <a:r>
                  <a:rPr lang="fr-FR" sz="1600" dirty="0"/>
                  <a:t> basées sur l’amplitude </a:t>
                </a:r>
                <a:r>
                  <a:rPr lang="fr-FR" sz="1600" i="1" dirty="0"/>
                  <a:t>(pour rappel)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On obtient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 système quantique est défini </a:t>
                </a:r>
                <a:r>
                  <a:rPr lang="fr-FR" sz="1600" b="1" dirty="0"/>
                  <a:t>par 2 angles: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∈[0,2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Coordonnées sphériques 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8712865" cy="4015225"/>
              </a:xfrm>
              <a:blipFill>
                <a:blip r:embed="rId3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Sphère de Bloch</a:t>
            </a:r>
          </a:p>
        </p:txBody>
      </p:sp>
      <p:pic>
        <p:nvPicPr>
          <p:cNvPr id="1026" name="Picture 2" descr="Temps Heure D'été D'horloge D'heure D'été Avec La Flèche Rouge Illustration  de Vecteur - Illustration du décalage, commencez: 140650595">
            <a:extLst>
              <a:ext uri="{FF2B5EF4-FFF2-40B4-BE49-F238E27FC236}">
                <a16:creationId xmlns:a16="http://schemas.microsoft.com/office/drawing/2014/main" id="{0B594F99-3816-A2CE-93A8-B0C3DC9C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572" y="2608319"/>
            <a:ext cx="2795891" cy="27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2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7565552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Sphère de Bloch </a:t>
                </a:r>
                <a:r>
                  <a:rPr lang="fr-FR" sz="2400" i="1" u="sng" dirty="0"/>
                  <a:t>(1946)</a:t>
                </a:r>
                <a:r>
                  <a:rPr lang="fr-FR" sz="2400" i="1" dirty="0"/>
                  <a:t> </a:t>
                </a:r>
                <a:r>
                  <a:rPr lang="fr-FR" sz="1600" i="1" dirty="0"/>
                  <a:t>(prononcé « Block »)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Représentation de l’état d’un qubit </a:t>
                </a:r>
                <a:r>
                  <a:rPr lang="fr-FR" sz="2000" b="1" dirty="0"/>
                  <a:t>en coordonnées sphériques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Inspiré de la </a:t>
                </a:r>
                <a:r>
                  <a:rPr lang="fr-FR" sz="1600" b="1" dirty="0"/>
                  <a:t>sphère de Poincaré </a:t>
                </a:r>
                <a:r>
                  <a:rPr lang="fr-FR" sz="1600" i="1" dirty="0"/>
                  <a:t>(1892)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Par convention</a:t>
                </a:r>
                <a:r>
                  <a:rPr lang="fr-FR" sz="1600" dirty="0"/>
                  <a:t>, le pôle Nord de la sphère correspond à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i="1" dirty="0"/>
                  <a:t> </a:t>
                </a:r>
                <a:r>
                  <a:rPr lang="fr-FR" sz="1600" dirty="0"/>
                  <a:t>et le pôle Sud correspond à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600" i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La probabilité de mesurer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dirty="0"/>
                  <a:t> ou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600" dirty="0"/>
                  <a:t> s’obtient en projetant le vecteur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600" dirty="0"/>
                  <a:t> sur l’axe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sz="1600" dirty="0"/>
                  <a:t> de la sphère de Bloch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Les bases </a:t>
                </a:r>
                <a:r>
                  <a:rPr lang="fr-FR" sz="2000" i="1" dirty="0"/>
                  <a:t>(orthogonales) </a:t>
                </a:r>
                <a:r>
                  <a:rPr lang="fr-FR" sz="2000" dirty="0"/>
                  <a:t>définissant le plan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sont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endParaRPr lang="fr-FR" sz="2000" b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fr-FR" sz="2000" b="1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7565552" cy="4015225"/>
              </a:xfrm>
              <a:blipFill>
                <a:blip r:embed="rId3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Sphère de Bloch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C8D90B-F29A-A918-A06D-DECBA121F148}"/>
                  </a:ext>
                </a:extLst>
              </p:cNvPr>
              <p:cNvSpPr txBox="1"/>
              <p:nvPr/>
            </p:nvSpPr>
            <p:spPr>
              <a:xfrm>
                <a:off x="8319998" y="1933999"/>
                <a:ext cx="3101248" cy="6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C8D90B-F29A-A918-A06D-DECBA121F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998" y="1933999"/>
                <a:ext cx="3101248" cy="613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8E332234-963E-2C9B-C0C8-F068C905E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56" y="2715507"/>
            <a:ext cx="3483533" cy="31544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B5F44D-7280-9177-752F-072C5D9DF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050" y="5122614"/>
            <a:ext cx="3811587" cy="11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9765288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Rappels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Notation générale </a:t>
                </a:r>
                <a:r>
                  <a:rPr lang="fr-FR" sz="2000" dirty="0"/>
                  <a:t>d’un système quantique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Les états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600" dirty="0"/>
                  <a:t> forment un ensemble </a:t>
                </a:r>
                <a:r>
                  <a:rPr lang="fr-FR" sz="1600" b="1" dirty="0"/>
                  <a:t>d’états de base </a:t>
                </a:r>
                <a:r>
                  <a:rPr lang="fr-FR" sz="1600" i="1" dirty="0"/>
                  <a:t>(ici,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600" i="1" dirty="0"/>
                  <a:t> états)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Une somme linéaire </a:t>
                </a:r>
                <a:r>
                  <a:rPr lang="fr-FR" sz="1600" i="1" dirty="0"/>
                  <a:t>(ici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i="1" dirty="0"/>
                  <a:t>) </a:t>
                </a:r>
                <a:r>
                  <a:rPr lang="fr-FR" sz="1600" dirty="0"/>
                  <a:t>d’états de base est appelée un </a:t>
                </a:r>
                <a:r>
                  <a:rPr lang="fr-FR" sz="1600" b="1" dirty="0"/>
                  <a:t>état pur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Propriétés des espaces de Hilbert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Produit scalaire </a:t>
                </a:r>
                <a:r>
                  <a:rPr lang="fr-FR" sz="1600" i="1" dirty="0"/>
                  <a:t>(</a:t>
                </a:r>
                <a:r>
                  <a:rPr lang="fr-FR" sz="1600" i="1" dirty="0" err="1"/>
                  <a:t>inner</a:t>
                </a:r>
                <a:r>
                  <a:rPr lang="fr-FR" sz="1600" i="1" dirty="0"/>
                  <a:t> </a:t>
                </a:r>
                <a:r>
                  <a:rPr lang="fr-FR" sz="1600" i="1" dirty="0" err="1"/>
                  <a:t>product</a:t>
                </a:r>
                <a:r>
                  <a:rPr lang="fr-FR" sz="1600" i="1" dirty="0"/>
                  <a:t>) 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</a:t>
                </a:r>
                <a:r>
                  <a:rPr lang="fr-FR" sz="1600" i="1" dirty="0"/>
                  <a:t>(retourne un scalaire)</a:t>
                </a:r>
                <a:br>
                  <a:rPr lang="fr-FR" sz="2000" dirty="0"/>
                </a:br>
                <a:r>
                  <a:rPr lang="fr-FR" sz="1600" dirty="0"/>
                  <a:t>Pour deux qubits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fr-FR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1600" b="1" dirty="0"/>
                  <a:t>, </a:t>
                </a:r>
                <a:r>
                  <a:rPr lang="fr-FR" sz="1600" dirty="0"/>
                  <a:t>on 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fr-FR" sz="1600" b="1" dirty="0"/>
                  <a:t> 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Produit extérieur </a:t>
                </a:r>
                <a:r>
                  <a:rPr lang="fr-FR" sz="1600" i="1" dirty="0"/>
                  <a:t>(</a:t>
                </a:r>
                <a:r>
                  <a:rPr lang="fr-FR" sz="1600" i="1" dirty="0" err="1"/>
                  <a:t>outter</a:t>
                </a:r>
                <a:r>
                  <a:rPr lang="fr-FR" sz="1600" i="1" dirty="0"/>
                  <a:t> </a:t>
                </a:r>
                <a:r>
                  <a:rPr lang="fr-FR" sz="1600" i="1" dirty="0" err="1"/>
                  <a:t>product</a:t>
                </a:r>
                <a:r>
                  <a:rPr lang="fr-FR" sz="1600" i="1" dirty="0"/>
                  <a:t>)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(retourne une matrice)</a:t>
                </a:r>
                <a:br>
                  <a:rPr lang="fr-FR" dirty="0"/>
                </a:br>
                <a:r>
                  <a:rPr lang="fr-FR" sz="1600" dirty="0"/>
                  <a:t>Pour deux qubits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1600" b="1" dirty="0"/>
                  <a:t>, </a:t>
                </a:r>
                <a:r>
                  <a:rPr lang="fr-FR" sz="1600" dirty="0"/>
                  <a:t>on a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9765288" cy="4015225"/>
              </a:xfrm>
              <a:blipFill>
                <a:blip r:embed="rId3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Matrices de densité et états mixtes</a:t>
            </a:r>
          </a:p>
        </p:txBody>
      </p:sp>
    </p:spTree>
    <p:extLst>
      <p:ext uri="{BB962C8B-B14F-4D97-AF65-F5344CB8AC3E}">
        <p14:creationId xmlns:p14="http://schemas.microsoft.com/office/powerpoint/2010/main" val="42284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94511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Matrice de densité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Outil mathématique </a:t>
                </a:r>
                <a:r>
                  <a:rPr lang="fr-FR" sz="2000" dirty="0"/>
                  <a:t>permettant de décrire </a:t>
                </a:r>
                <a:r>
                  <a:rPr lang="fr-FR" sz="2000" b="1" dirty="0"/>
                  <a:t>l’espace des états </a:t>
                </a:r>
                <a:r>
                  <a:rPr lang="fr-FR" sz="2000" dirty="0"/>
                  <a:t>d’un système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Dans le cas d’un état pur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2000" dirty="0"/>
                  <a:t>, on a: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Ψ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Les éléments diagonaux </a:t>
                </a:r>
                <a:r>
                  <a:rPr lang="fr-FR" sz="1600" dirty="0"/>
                  <a:t>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FR" sz="1600" i="1" dirty="0"/>
                  <a:t> </a:t>
                </a:r>
                <a:r>
                  <a:rPr lang="fr-FR" sz="1600" dirty="0"/>
                  <a:t>correspondent aux probabilités de mesure des états du système </a:t>
                </a:r>
                <a:r>
                  <a:rPr lang="fr-FR" sz="1600" i="1" dirty="0"/>
                  <a:t>(car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i="1" dirty="0"/>
                  <a:t>)</a:t>
                </a:r>
                <a:r>
                  <a:rPr lang="fr-FR" sz="1600" dirty="0"/>
                  <a:t>. On a donc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i="1" dirty="0"/>
                  <a:t>.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Les éléments hors diagonaux </a:t>
                </a:r>
                <a:r>
                  <a:rPr lang="fr-FR" sz="1600" dirty="0"/>
                  <a:t>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FR" sz="1600" dirty="0"/>
                  <a:t> correspondent à la </a:t>
                </a:r>
                <a:r>
                  <a:rPr lang="fr-FR" sz="1600" b="1" dirty="0"/>
                  <a:t>cohérence entre deux états du système.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La cohérence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1600" dirty="0"/>
                  <a:t> entre deux états de 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dirty="0"/>
                  <a:t> peut être vue comme la </a:t>
                </a:r>
                <a:r>
                  <a:rPr lang="fr-FR" sz="1600" b="1" dirty="0"/>
                  <a:t>probabilité que le système transitionne spontanément </a:t>
                </a:r>
                <a:r>
                  <a:rPr lang="fr-FR" sz="1600" dirty="0"/>
                  <a:t>de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1600" dirty="0"/>
                  <a:t> vers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dirty="0"/>
                  <a:t>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Cet outil caractérise </a:t>
                </a:r>
                <a:r>
                  <a:rPr lang="fr-FR" sz="2000" b="1" dirty="0"/>
                  <a:t>l’instabilité des systèmes quantiques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945115" cy="4015225"/>
              </a:xfrm>
              <a:blipFill>
                <a:blip r:embed="rId3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Matrices de densité et états mixtes</a:t>
            </a:r>
          </a:p>
        </p:txBody>
      </p:sp>
      <p:pic>
        <p:nvPicPr>
          <p:cNvPr id="1026" name="Picture 2" descr="Entropy png images | PNGWing">
            <a:extLst>
              <a:ext uri="{FF2B5EF4-FFF2-40B4-BE49-F238E27FC236}">
                <a16:creationId xmlns:a16="http://schemas.microsoft.com/office/drawing/2014/main" id="{0FBE678E-ED08-FADB-D945-A8CD5DDD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162" y="4879707"/>
            <a:ext cx="2682815" cy="171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47CC2D5-90E2-7F03-4B80-7CCF07C121EA}"/>
                  </a:ext>
                </a:extLst>
              </p:cNvPr>
              <p:cNvSpPr txBox="1"/>
              <p:nvPr/>
            </p:nvSpPr>
            <p:spPr>
              <a:xfrm>
                <a:off x="8324491" y="1925972"/>
                <a:ext cx="2876640" cy="77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47CC2D5-90E2-7F03-4B80-7CCF07C1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91" y="1925972"/>
                <a:ext cx="2876640" cy="778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Pure, Mixed, and Entangled Quantum States | by Emil Marinov | Medium">
            <a:extLst>
              <a:ext uri="{FF2B5EF4-FFF2-40B4-BE49-F238E27FC236}">
                <a16:creationId xmlns:a16="http://schemas.microsoft.com/office/drawing/2014/main" id="{8E13E960-322A-0559-DE19-8FC6A2F1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68" y="3063675"/>
            <a:ext cx="31242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316051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États mixtes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État pur : </a:t>
                </a:r>
                <a:r>
                  <a:rPr lang="fr-FR" sz="2000" dirty="0"/>
                  <a:t>Combinaison linéaire d’états de base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État mixte : </a:t>
                </a:r>
                <a:r>
                  <a:rPr lang="fr-FR" sz="2000" dirty="0"/>
                  <a:t>Distribution statistique d’états purs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Collection de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fr-FR" sz="1600" b="1" i="1" dirty="0"/>
                  <a:t> </a:t>
                </a:r>
                <a:r>
                  <a:rPr lang="fr-FR" sz="1600" b="1" dirty="0"/>
                  <a:t>états purs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ayant chacun une probabilité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/>
                  <a:t> </a:t>
                </a:r>
                <a:r>
                  <a:rPr lang="fr-FR" sz="1600" dirty="0"/>
                  <a:t>d’être </a:t>
                </a:r>
                <a:r>
                  <a:rPr lang="fr-FR" sz="1600" b="1" dirty="0"/>
                  <a:t>préparés</a:t>
                </a:r>
                <a:endParaRPr lang="fr-FR" sz="1600" b="1" i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Notation formelle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∈{1, …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1600" b="0" i="0" dirty="0">
                    <a:latin typeface="+mj-lt"/>
                  </a:rPr>
                  <a:t> </a:t>
                </a:r>
                <a:r>
                  <a:rPr lang="fr-FR" sz="1600" b="0" i="0" dirty="0"/>
                  <a:t>avec</a:t>
                </a:r>
                <a:r>
                  <a:rPr lang="fr-FR" sz="1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Matrice de densité d’un état mixte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ne peut exprimer un état mixte </a:t>
                </a:r>
                <a:r>
                  <a:rPr lang="fr-FR" sz="1600" b="1" dirty="0"/>
                  <a:t>qu’à partir de sa matrice de densité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Quand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600" dirty="0"/>
                  <a:t>, on parle </a:t>
                </a:r>
                <a:r>
                  <a:rPr lang="fr-FR" sz="1600" b="1" dirty="0"/>
                  <a:t>d’état complètement mixé </a:t>
                </a:r>
                <a:r>
                  <a:rPr lang="fr-FR" sz="1600" i="1" dirty="0"/>
                  <a:t>(maximally mixed state). </a:t>
                </a:r>
                <a:r>
                  <a:rPr lang="fr-FR" sz="1600" dirty="0"/>
                  <a:t>Pour un tel état, on a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dirty="0"/>
                  <a:t> la matrice identité de taille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316051" cy="4015225"/>
              </a:xfrm>
              <a:blipFill>
                <a:blip r:embed="rId3"/>
                <a:stretch>
                  <a:fillRect l="-1026" r="-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Matrices de densité et états mixtes</a:t>
            </a:r>
          </a:p>
        </p:txBody>
      </p:sp>
      <p:pic>
        <p:nvPicPr>
          <p:cNvPr id="2052" name="Picture 4" descr="Skeptic's Play: Quantum superposition">
            <a:extLst>
              <a:ext uri="{FF2B5EF4-FFF2-40B4-BE49-F238E27FC236}">
                <a16:creationId xmlns:a16="http://schemas.microsoft.com/office/drawing/2014/main" id="{B603AD06-34D7-8089-0394-ACEAA3046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282" y="3295195"/>
            <a:ext cx="3257961" cy="18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9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1" y="2118156"/>
            <a:ext cx="8402316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Notion de complexité</a:t>
            </a:r>
            <a:endParaRPr lang="fr-F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Complexité algorithmique : </a:t>
            </a:r>
            <a:r>
              <a:rPr lang="fr-FR" sz="2000" dirty="0"/>
              <a:t>Quantité de ressources nécessaires à un algorithme pour résoudre un problème donné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2 types 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Complexité spatiale : </a:t>
            </a:r>
            <a:r>
              <a:rPr lang="fr-FR" sz="1600" dirty="0"/>
              <a:t>Espace de stockage nécessaire pour résoudre le problème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Complexité temporelle : </a:t>
            </a:r>
            <a:r>
              <a:rPr lang="fr-FR" sz="1600" dirty="0"/>
              <a:t>Nombre d’opérations à effectuer pour résoudre le problème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Limites actuelles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Complexité spatiale : </a:t>
            </a:r>
            <a:r>
              <a:rPr lang="fr-FR" sz="1600" dirty="0"/>
              <a:t>Pas de réel problème actuellement </a:t>
            </a:r>
            <a:r>
              <a:rPr lang="fr-FR" sz="1600" i="1" dirty="0"/>
              <a:t>(si ce n’est écologique)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Complexité temporelle : Limites !!!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Complexité algorithmique</a:t>
            </a:r>
          </a:p>
        </p:txBody>
      </p:sp>
      <p:pic>
        <p:nvPicPr>
          <p:cNvPr id="2050" name="Picture 2" descr="Etats-Unis : les datacenters, ces (très gros) pollueurs">
            <a:extLst>
              <a:ext uri="{FF2B5EF4-FFF2-40B4-BE49-F238E27FC236}">
                <a16:creationId xmlns:a16="http://schemas.microsoft.com/office/drawing/2014/main" id="{0C181F60-2E6E-3BE9-2998-E0CA27F5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895" y="3009482"/>
            <a:ext cx="2750424" cy="264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0" y="2118156"/>
                <a:ext cx="8605191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Formalisme mathématique de la complexité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Définition générale 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Fonction de la forme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dirty="0"/>
                  <a:t> la taille de l’entrée du problème</a:t>
                </a:r>
                <a:br>
                  <a:rPr lang="fr-FR" sz="1600" dirty="0"/>
                </a:br>
                <a:r>
                  <a:rPr lang="fr-FR" sz="1600" i="1" dirty="0"/>
                  <a:t>ex : nombre de features dans un modèle de ML, nombre de livraisons à effectuer…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Notation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1600" i="1" dirty="0"/>
                  <a:t> (prononcé « grand O »)</a:t>
                </a:r>
                <a:r>
                  <a:rPr lang="fr-FR" sz="1600" dirty="0"/>
                  <a:t>: Caractérise la relation d’ordre entre deux fonctions</a:t>
                </a:r>
                <a:br>
                  <a:rPr lang="fr-FR" sz="1600" dirty="0"/>
                </a:br>
                <a:r>
                  <a:rPr lang="fr-FR" sz="1600" i="1" dirty="0"/>
                  <a:t>ex :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+2≈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i="1" dirty="0"/>
                  <a:t>. On peut donc écrire ici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i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On considère ici des opérations qui </a:t>
                </a:r>
                <a:r>
                  <a:rPr lang="fr-FR" sz="2000" b="1" dirty="0"/>
                  <a:t>ne peuvent pas être parallélisées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considère </a:t>
                </a:r>
                <a:r>
                  <a:rPr lang="fr-FR" sz="1600" b="1" dirty="0"/>
                  <a:t>par convention </a:t>
                </a:r>
                <a:r>
                  <a:rPr lang="fr-FR" sz="1600" dirty="0"/>
                  <a:t>que l’on dispose d’un nombre de calculateurs infini</a:t>
                </a:r>
                <a:br>
                  <a:rPr lang="fr-FR" sz="1600" dirty="0"/>
                </a:br>
                <a:r>
                  <a:rPr lang="fr-FR" sz="1600" i="1" dirty="0"/>
                  <a:t>ex: 1000 opérations exécutables en parallèle ne comptent que pour une seule opération du point de vue de la complexité algorithmique.</a:t>
                </a: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0" y="2118156"/>
                <a:ext cx="8605191" cy="4015225"/>
              </a:xfrm>
              <a:blipFill>
                <a:blip r:embed="rId3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Complexité algorithmique</a:t>
            </a:r>
          </a:p>
        </p:txBody>
      </p:sp>
      <p:pic>
        <p:nvPicPr>
          <p:cNvPr id="4098" name="Picture 2" descr="Calcul de complexité">
            <a:extLst>
              <a:ext uri="{FF2B5EF4-FFF2-40B4-BE49-F238E27FC236}">
                <a16:creationId xmlns:a16="http://schemas.microsoft.com/office/drawing/2014/main" id="{5CD81BCA-3078-9CC9-B09D-35632430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27" y="1949438"/>
            <a:ext cx="4380492" cy="12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74D696F-A3A3-F9CE-1BE2-3E71049030E1}"/>
                  </a:ext>
                </a:extLst>
              </p:cNvPr>
              <p:cNvSpPr txBox="1"/>
              <p:nvPr/>
            </p:nvSpPr>
            <p:spPr>
              <a:xfrm>
                <a:off x="7487990" y="3252652"/>
                <a:ext cx="40521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i="1" dirty="0"/>
                  <a:t>Nombre d’opérations :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/2+1=</m:t>
                    </m:r>
                    <m:sSup>
                      <m:sSup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+2≈</m:t>
                    </m:r>
                    <m:sSup>
                      <m:sSup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74D696F-A3A3-F9CE-1BE2-3E7104903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90" y="3252652"/>
                <a:ext cx="4052165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264294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Classes de complexité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Complexité sous-linéaire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Complexité constante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1600" dirty="0"/>
                  <a:t>: La complexité de dépend pas de la taille du problème</a:t>
                </a:r>
                <a:br>
                  <a:rPr lang="fr-FR" sz="1600" dirty="0"/>
                </a:br>
                <a:r>
                  <a:rPr lang="fr-FR" sz="1600" i="1" dirty="0"/>
                  <a:t>ex: Fonction renvoyant le premier élément d’une liste…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Complexité logarithmique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sz="1600" dirty="0"/>
                  <a:t>: La complexité croit en fonction du logarithme de la taille du problème.</a:t>
                </a:r>
                <a:br>
                  <a:rPr lang="fr-FR" sz="1600" dirty="0"/>
                </a:br>
                <a:r>
                  <a:rPr lang="fr-FR" sz="1600" i="1" dirty="0"/>
                  <a:t>ex: Algorithme de recherche par dichotomie…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Complexité polynomiale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Algorithmes pour lesquels augmenter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i="1" dirty="0"/>
                  <a:t> </a:t>
                </a:r>
                <a:r>
                  <a:rPr lang="fr-FR" sz="1600" b="1" dirty="0"/>
                  <a:t>ajoute</a:t>
                </a:r>
                <a:r>
                  <a:rPr lang="fr-FR" sz="1600" dirty="0"/>
                  <a:t> une valeur finie au temps de calcul</a:t>
                </a:r>
                <a:br>
                  <a:rPr lang="fr-FR" sz="1600" dirty="0"/>
                </a:br>
                <a:r>
                  <a:rPr lang="fr-FR" sz="1600" i="1" dirty="0"/>
                  <a:t>ex: Comparaison de listes, factorielle d’un nombre…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Complexité exponentielle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Algorithmes pour lesquels augmenter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i="1" dirty="0"/>
                  <a:t> </a:t>
                </a:r>
                <a:r>
                  <a:rPr lang="fr-FR" sz="1600" b="1" dirty="0"/>
                  <a:t>multiplie </a:t>
                </a:r>
                <a:r>
                  <a:rPr lang="fr-FR" sz="1600" dirty="0"/>
                  <a:t>le temps de calcul 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br>
                  <a:rPr lang="fr-FR" sz="1600" dirty="0"/>
                </a:br>
                <a:r>
                  <a:rPr lang="fr-FR" sz="1600" i="1" dirty="0"/>
                  <a:t>ex: Recherche en bruteforce, majorité des problèmes de graphe…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264294" cy="4015225"/>
              </a:xfrm>
              <a:blipFill>
                <a:blip r:embed="rId3"/>
                <a:stretch>
                  <a:fillRect l="-1032" t="-1214" b="-2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Complexité algorithmique</a:t>
            </a:r>
          </a:p>
        </p:txBody>
      </p:sp>
      <p:pic>
        <p:nvPicPr>
          <p:cNvPr id="5122" name="Picture 2" descr="Big O notation : Understanding different time complexities | by Praveen  David Mathew | Medium">
            <a:extLst>
              <a:ext uri="{FF2B5EF4-FFF2-40B4-BE49-F238E27FC236}">
                <a16:creationId xmlns:a16="http://schemas.microsoft.com/office/drawing/2014/main" id="{609EE2D1-4C1F-C9AB-3BF6-5CB5FBC2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75" y="2755576"/>
            <a:ext cx="32289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0" y="2118156"/>
            <a:ext cx="7116981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Limites liées à la classe exponentielle</a:t>
            </a:r>
            <a:endParaRPr lang="fr-F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Temps de calcul estimé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Temps de calcul obtenu en multipliant le </a:t>
            </a:r>
            <a:r>
              <a:rPr lang="fr-FR" sz="1600" b="1" dirty="0"/>
              <a:t>temps d’une opération</a:t>
            </a:r>
            <a:r>
              <a:rPr lang="fr-FR" sz="1600" dirty="0"/>
              <a:t> avec la </a:t>
            </a:r>
            <a:r>
              <a:rPr lang="fr-FR" sz="1600" b="1" dirty="0"/>
              <a:t>complexité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Problèmes </a:t>
            </a:r>
            <a:r>
              <a:rPr lang="fr-FR" sz="1600" b="1" dirty="0"/>
              <a:t>non-solvables en un temps raisonnable </a:t>
            </a:r>
            <a:r>
              <a:rPr lang="fr-FR" sz="1600" dirty="0"/>
              <a:t>avec un ordinateur classique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Notion de « temps non-raisonnable » : 2 cas 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Le calcul doit être </a:t>
            </a:r>
            <a:r>
              <a:rPr lang="fr-FR" sz="1600" b="1" dirty="0"/>
              <a:t>effectué</a:t>
            </a:r>
            <a:r>
              <a:rPr lang="fr-FR" sz="1600" dirty="0"/>
              <a:t> </a:t>
            </a:r>
            <a:r>
              <a:rPr lang="fr-FR" sz="1600" b="1" dirty="0"/>
              <a:t>une fois</a:t>
            </a:r>
            <a:r>
              <a:rPr lang="fr-FR" sz="1600" dirty="0"/>
              <a:t>, mais le temps de calcul est tel qu’il </a:t>
            </a:r>
            <a:r>
              <a:rPr lang="fr-FR" sz="1600" b="1" dirty="0"/>
              <a:t>pas possible à l’échelle humaine</a:t>
            </a:r>
            <a:r>
              <a:rPr lang="fr-FR" sz="1600" dirty="0"/>
              <a:t> </a:t>
            </a:r>
            <a:r>
              <a:rPr lang="fr-FR" sz="1600" i="1" dirty="0"/>
              <a:t>(ex: arrangement optimal des atomes dans une molécule complexe)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Le calcul doit être </a:t>
            </a:r>
            <a:r>
              <a:rPr lang="fr-FR" sz="1600" b="1" dirty="0"/>
              <a:t>effectué en un temps donné</a:t>
            </a:r>
            <a:r>
              <a:rPr lang="fr-FR" sz="1600" dirty="0"/>
              <a:t>, et les ordinateurs classiques ne sont tout simplement </a:t>
            </a:r>
            <a:r>
              <a:rPr lang="fr-FR" sz="1600" b="1" dirty="0"/>
              <a:t>pas assez rapides </a:t>
            </a:r>
            <a:r>
              <a:rPr lang="fr-FR" sz="1600" i="1" dirty="0"/>
              <a:t>(trouver un mot de passe qui change toutes les minutes)</a:t>
            </a:r>
            <a:endParaRPr lang="fr-FR" sz="1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Complexité algorithmique</a:t>
            </a:r>
          </a:p>
        </p:txBody>
      </p:sp>
      <p:pic>
        <p:nvPicPr>
          <p:cNvPr id="6146" name="Picture 2" descr="math - Comparing polynomial and exponential time complexity - Stack Overflow">
            <a:extLst>
              <a:ext uri="{FF2B5EF4-FFF2-40B4-BE49-F238E27FC236}">
                <a16:creationId xmlns:a16="http://schemas.microsoft.com/office/drawing/2014/main" id="{89048BE4-1B49-7061-B51D-5E7455BF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41" y="2934797"/>
            <a:ext cx="4333865" cy="25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34" y="2195792"/>
            <a:ext cx="5835666" cy="36601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Formalisme mathématique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Espaces de Hilbert et notation de Dirac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Sphère de Bloch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Matrices de densité et états mixtes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Puissance de calcul théorique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Complexité algorithmique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Machines de calcul non-déterministes</a:t>
            </a:r>
            <a:endParaRPr lang="fr-FR" b="1" dirty="0"/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Notion d’avantage quantique</a:t>
            </a:r>
          </a:p>
        </p:txBody>
      </p:sp>
      <p:pic>
        <p:nvPicPr>
          <p:cNvPr id="7170" name="Picture 2" descr="The Quantum Superposition Principle and Bloch Sphere Representation |  SpringerLink">
            <a:extLst>
              <a:ext uri="{FF2B5EF4-FFF2-40B4-BE49-F238E27FC236}">
                <a16:creationId xmlns:a16="http://schemas.microsoft.com/office/drawing/2014/main" id="{C44ADB73-4AAE-4F3D-0128-D73D6D08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17" y="2537410"/>
            <a:ext cx="4467235" cy="309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0" y="2118156"/>
                <a:ext cx="8402317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Classes de complexité sur les machines déterministes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Analogues aux machines de Turing </a:t>
                </a:r>
                <a:r>
                  <a:rPr lang="fr-FR" sz="2000" i="1" dirty="0"/>
                  <a:t>(voir cours d’introduction)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Classe de complexité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fr-FR" sz="2000" dirty="0"/>
                  <a:t>: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Problème solvable en un temps polynomial sur une </a:t>
                </a:r>
                <a:r>
                  <a:rPr lang="fr-FR" sz="1600" b="1" dirty="0"/>
                  <a:t>machine déterministe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Classe de complexité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fr-FR" sz="2000" dirty="0"/>
                  <a:t>: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Problème solvable en un temps polynomial sur une </a:t>
                </a:r>
                <a:r>
                  <a:rPr lang="fr-FR" sz="1600" b="1" dirty="0"/>
                  <a:t>machine non-déterministe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La classe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1600" dirty="0"/>
                  <a:t> est comprise dans la classe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La classe des problèmes de </a:t>
                </a:r>
                <a:r>
                  <a:rPr lang="fr-FR" sz="1600" b="1" dirty="0"/>
                  <a:t>complexité exponentielle </a:t>
                </a:r>
                <a:r>
                  <a:rPr lang="fr-FR" sz="1600" dirty="0"/>
                  <a:t>est comprise dans la classe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6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0" y="2118156"/>
                <a:ext cx="8402317" cy="4015225"/>
              </a:xfrm>
              <a:blipFill>
                <a:blip r:embed="rId3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Complexité algorithmique</a:t>
            </a:r>
          </a:p>
        </p:txBody>
      </p:sp>
      <p:pic>
        <p:nvPicPr>
          <p:cNvPr id="7172" name="Picture 4" descr="Euler diagram for P, NP, NP-complete, and NP-hard set of problems.">
            <a:extLst>
              <a:ext uri="{FF2B5EF4-FFF2-40B4-BE49-F238E27FC236}">
                <a16:creationId xmlns:a16="http://schemas.microsoft.com/office/drawing/2014/main" id="{83F3CAEE-FEF8-4F06-ECAD-97B2F5F9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25" y="2236937"/>
            <a:ext cx="3532445" cy="22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9DED0A-5095-540C-47BE-CE9F16F20DFC}"/>
              </a:ext>
            </a:extLst>
          </p:cNvPr>
          <p:cNvSpPr txBox="1"/>
          <p:nvPr/>
        </p:nvSpPr>
        <p:spPr>
          <a:xfrm>
            <a:off x="8725141" y="4444715"/>
            <a:ext cx="2979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/>
              <a:t>Problème NP-Complet : </a:t>
            </a:r>
            <a:r>
              <a:rPr lang="fr-FR" sz="1000" i="1" dirty="0"/>
              <a:t>Problème de classe NP dont les solutions sont faciles à vérifier</a:t>
            </a:r>
          </a:p>
          <a:p>
            <a:r>
              <a:rPr lang="fr-FR" sz="1000" b="1" i="1" dirty="0"/>
              <a:t>Problème NP-Difficile : </a:t>
            </a:r>
            <a:r>
              <a:rPr lang="fr-FR" sz="1000" i="1" dirty="0"/>
              <a:t>Problème au moins aussi difficile à résoudre (en termes de complexité) que les problèmes de classe NP</a:t>
            </a:r>
          </a:p>
        </p:txBody>
      </p:sp>
    </p:spTree>
    <p:extLst>
      <p:ext uri="{BB962C8B-B14F-4D97-AF65-F5344CB8AC3E}">
        <p14:creationId xmlns:p14="http://schemas.microsoft.com/office/powerpoint/2010/main" val="14734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0" y="2118156"/>
                <a:ext cx="8091766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Déterminisme et non-déterminisme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Machine déterministe : Aucun aléatoire dans le processus de calcul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Suite d’opérations dont la sortie ne dépend que de l’entrée</a:t>
                </a:r>
                <a:endParaRPr lang="fr-FR" sz="1600" b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Machine non-déterministe : Aspect aléatoire dans le calcul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2000" b="1" dirty="0"/>
              </a:p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Rappels sur la théorie de l’information quantique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Unité de calcul : </a:t>
                </a:r>
                <a:r>
                  <a:rPr lang="fr-FR" sz="2000" dirty="0"/>
                  <a:t>qubit </a:t>
                </a:r>
                <a:r>
                  <a:rPr lang="fr-FR" sz="2000" i="1" dirty="0"/>
                  <a:t>(système quantique à deux états)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Chaque qubit est dans </a:t>
                </a:r>
                <a:r>
                  <a:rPr lang="fr-FR" sz="1600" b="1" dirty="0"/>
                  <a:t>une superposition de l’état </a:t>
                </a:r>
                <a14:m>
                  <m:oMath xmlns:m="http://schemas.openxmlformats.org/officeDocument/2006/math">
                    <m:r>
                      <a:rPr lang="fr-FR" sz="1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FR" sz="1600" b="1" dirty="0"/>
                  <a:t> et de l’état </a:t>
                </a:r>
                <a14:m>
                  <m:oMath xmlns:m="http://schemas.openxmlformats.org/officeDocument/2006/math">
                    <m:r>
                      <a:rPr lang="fr-FR" sz="16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12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associe à chacun de ces deux états </a:t>
                </a:r>
                <a:r>
                  <a:rPr lang="fr-FR" sz="1600" b="1" dirty="0"/>
                  <a:t>une probabilité de mesure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Calculer avec une machine quantique revient à</a:t>
                </a:r>
                <a:r>
                  <a:rPr lang="fr-FR" sz="2000" b="1" dirty="0"/>
                  <a:t> modifier les probabilités de mesure </a:t>
                </a:r>
                <a:r>
                  <a:rPr lang="fr-FR" sz="2000" dirty="0"/>
                  <a:t>de états de base du système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Dans la plupart des algorithmes quantiques, on cherche à </a:t>
                </a:r>
                <a:r>
                  <a:rPr lang="fr-FR" sz="1600" b="1" dirty="0"/>
                  <a:t>amplifier les probabilités </a:t>
                </a:r>
                <a:r>
                  <a:rPr lang="fr-FR" sz="1600" dirty="0"/>
                  <a:t>de mesure des solutions d’intérêt</a:t>
                </a:r>
                <a:endParaRPr lang="fr-FR" sz="1600" b="1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0" y="2118156"/>
                <a:ext cx="8091766" cy="4015225"/>
              </a:xfrm>
              <a:blipFill>
                <a:blip r:embed="rId3"/>
                <a:stretch>
                  <a:fillRect l="-1055" t="-8042" b="-89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Machines de calcul non-déterministes</a:t>
            </a:r>
          </a:p>
        </p:txBody>
      </p:sp>
      <p:pic>
        <p:nvPicPr>
          <p:cNvPr id="8194" name="Picture 2" descr="nondeterminism - How does a nondeterministic Turing machine work? -  Computer Science Stack Exchange">
            <a:extLst>
              <a:ext uri="{FF2B5EF4-FFF2-40B4-BE49-F238E27FC236}">
                <a16:creationId xmlns:a16="http://schemas.microsoft.com/office/drawing/2014/main" id="{9E36B50D-C95B-16B2-BD21-59C11CD4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70" y="3248813"/>
            <a:ext cx="4097549" cy="23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0" y="2118156"/>
            <a:ext cx="7625940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Les ordinateurs quantiques comme machines de calcul non-déterministes</a:t>
            </a:r>
            <a:endParaRPr lang="fr-F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Aspect aléatoire dans le calcul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L’unité de calcul d’un ordinateur quantique est </a:t>
            </a:r>
            <a:r>
              <a:rPr lang="fr-FR" sz="1600" b="1" dirty="0"/>
              <a:t>par essence probabiliste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Implications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u="sng" dirty="0"/>
              <a:t>En théorie,</a:t>
            </a:r>
            <a:r>
              <a:rPr lang="fr-FR" sz="1600" b="1" dirty="0"/>
              <a:t> </a:t>
            </a:r>
            <a:r>
              <a:rPr lang="fr-FR" sz="1600" dirty="0"/>
              <a:t>un ordinateur quantique est capable de résoudre n’importe quel problème de </a:t>
            </a:r>
            <a:r>
              <a:rPr lang="fr-FR" sz="1600" b="1" dirty="0"/>
              <a:t>complexité temporelle exponentielle en un temps polynomial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Avantage secondaire</a:t>
            </a:r>
            <a:endParaRPr lang="fr-F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Limites matérielles </a:t>
            </a:r>
            <a:r>
              <a:rPr lang="fr-FR" sz="2000" dirty="0"/>
              <a:t>des calculateurs classiques</a:t>
            </a:r>
            <a:endParaRPr lang="fr-FR" sz="20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Limites des machines classiques quant à la </a:t>
            </a:r>
            <a:r>
              <a:rPr lang="fr-FR" sz="1600" b="1" dirty="0"/>
              <a:t>miniaturisation des composants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Ironiquement, </a:t>
            </a:r>
            <a:r>
              <a:rPr lang="fr-FR" sz="1600" dirty="0"/>
              <a:t>cette limite est due à la </a:t>
            </a:r>
            <a:r>
              <a:rPr lang="fr-FR" sz="1600" b="1" dirty="0"/>
              <a:t>physique quantique</a:t>
            </a:r>
            <a:endParaRPr lang="fr-FR" sz="20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Machines de calcul non-déterministes</a:t>
            </a:r>
          </a:p>
        </p:txBody>
      </p:sp>
      <p:pic>
        <p:nvPicPr>
          <p:cNvPr id="4098" name="Picture 2" descr="What Is a Transistor? (Definition, How It Works, Example) | Built In">
            <a:extLst>
              <a:ext uri="{FF2B5EF4-FFF2-40B4-BE49-F238E27FC236}">
                <a16:creationId xmlns:a16="http://schemas.microsoft.com/office/drawing/2014/main" id="{811AF5BA-F7C0-90FE-C2C2-9A06BB02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99" y="4587348"/>
            <a:ext cx="2060228" cy="18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C3F7E9-7EA0-0E5D-7546-5B621F435E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6"/>
          <a:stretch/>
        </p:blipFill>
        <p:spPr>
          <a:xfrm>
            <a:off x="8353893" y="2003862"/>
            <a:ext cx="3570877" cy="21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Puissance de calcul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0" y="2118156"/>
            <a:ext cx="7861626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Preskill, 2012</a:t>
            </a:r>
            <a:endParaRPr lang="fr-F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Notion d’avantage quantique </a:t>
            </a:r>
            <a:r>
              <a:rPr lang="fr-FR" sz="2000" i="1" dirty="0"/>
              <a:t>(quantum advantage / supremacy)</a:t>
            </a:r>
            <a:endParaRPr lang="fr-FR" sz="20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Date à laquelle un calculateur quantique aura résolu un problème </a:t>
            </a:r>
            <a:r>
              <a:rPr lang="fr-FR" sz="1600" b="1" dirty="0"/>
              <a:t>qui ne peut pas être résolu</a:t>
            </a:r>
            <a:r>
              <a:rPr lang="fr-FR" sz="1600" dirty="0"/>
              <a:t> par une machine classique en un temps raisonnable</a:t>
            </a:r>
            <a:endParaRPr lang="fr-F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Déclarations contestables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Google, 2019 : Annonce d’un avantage quantique</a:t>
            </a:r>
            <a:br>
              <a:rPr lang="fr-FR" sz="1600" dirty="0"/>
            </a:br>
            <a:r>
              <a:rPr lang="fr-FR" sz="1600" i="1" dirty="0"/>
              <a:t>Solution obtenue plus rapidement avec une machine quantique</a:t>
            </a:r>
            <a:endParaRPr lang="fr-FR" sz="20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Problèmes : </a:t>
            </a:r>
            <a:br>
              <a:rPr lang="fr-FR" sz="1600" b="1" dirty="0"/>
            </a:br>
            <a:r>
              <a:rPr lang="fr-FR" sz="1600" dirty="0"/>
              <a:t>Algorithme + compatible avec le calcul quantique que classique</a:t>
            </a:r>
            <a:br>
              <a:rPr lang="fr-FR" dirty="0"/>
            </a:br>
            <a:r>
              <a:rPr lang="fr-FR" sz="1600" dirty="0"/>
              <a:t>D’autres algorithmes classiques plus rapides sur le même problème</a:t>
            </a:r>
            <a:br>
              <a:rPr lang="fr-FR" sz="1600" dirty="0"/>
            </a:br>
            <a:r>
              <a:rPr lang="fr-FR" sz="1600" dirty="0"/>
              <a:t>Problème tout à fait solvable, même en bruteforce, en un temps raisonnable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669547" y="140152"/>
            <a:ext cx="303477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Notion d’avantage quantique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E15FE4-1A24-4B14-975C-6BB88300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56" y="2898402"/>
            <a:ext cx="3795914" cy="26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3" y="2118156"/>
            <a:ext cx="6994483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Rappel sur les systèmes quantiques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Définition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Ensemble</a:t>
            </a:r>
            <a:r>
              <a:rPr lang="fr-FR" sz="1600" dirty="0"/>
              <a:t> </a:t>
            </a:r>
            <a:r>
              <a:rPr lang="fr-FR" sz="1600" i="1" dirty="0"/>
              <a:t>(possiblement infini) </a:t>
            </a:r>
            <a:r>
              <a:rPr lang="fr-FR" sz="1600" b="1" dirty="0"/>
              <a:t>d’états </a:t>
            </a:r>
            <a:r>
              <a:rPr lang="fr-FR" sz="1600" dirty="0"/>
              <a:t>superposés</a:t>
            </a:r>
            <a:endParaRPr lang="fr-FR" sz="16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Chaque état à une </a:t>
            </a:r>
            <a:r>
              <a:rPr lang="fr-FR" sz="1600" b="1" dirty="0"/>
              <a:t>probabilité de mesure</a:t>
            </a:r>
            <a:r>
              <a:rPr lang="fr-FR" sz="1600" dirty="0"/>
              <a:t>. La somme des probabilités de mesure vaut 1.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Un système quantique est caractérisé par une </a:t>
            </a:r>
            <a:r>
              <a:rPr lang="fr-FR" sz="1600" b="1" dirty="0"/>
              <a:t>fonction d’onde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Fonction d’onde</a:t>
            </a:r>
            <a:endParaRPr lang="fr-F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Caractérisé par une </a:t>
            </a:r>
            <a:r>
              <a:rPr lang="fr-FR" sz="1600" b="1" dirty="0"/>
              <a:t>amplitude </a:t>
            </a:r>
            <a:r>
              <a:rPr lang="fr-FR" sz="1600" dirty="0"/>
              <a:t>et une </a:t>
            </a:r>
            <a:r>
              <a:rPr lang="fr-FR" sz="1600" b="1" dirty="0"/>
              <a:t>phase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Une fonction d’onde peut prendre un </a:t>
            </a:r>
            <a:r>
              <a:rPr lang="fr-FR" sz="1600" b="1" dirty="0"/>
              <a:t>nombre d’états infini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Quantification </a:t>
            </a:r>
            <a:r>
              <a:rPr lang="fr-FR" sz="1600" i="1" dirty="0"/>
              <a:t>(quantization)</a:t>
            </a:r>
            <a:r>
              <a:rPr lang="fr-FR" sz="1600" b="1" dirty="0"/>
              <a:t> : Réduction du nombre d’états </a:t>
            </a:r>
            <a:r>
              <a:rPr lang="fr-FR" sz="1600" dirty="0"/>
              <a:t>pris par la fonction d’onde à un </a:t>
            </a:r>
            <a:r>
              <a:rPr lang="fr-FR" sz="1600" b="1" dirty="0"/>
              <a:t>nombre</a:t>
            </a:r>
            <a:r>
              <a:rPr lang="fr-FR" sz="1600" dirty="0"/>
              <a:t> </a:t>
            </a:r>
            <a:r>
              <a:rPr lang="fr-FR" sz="1600" b="1" dirty="0"/>
              <a:t>fini.</a:t>
            </a:r>
            <a:endParaRPr lang="fr-FR" sz="20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Espaces de Hilbert et notation de Dirac</a:t>
            </a:r>
          </a:p>
        </p:txBody>
      </p:sp>
      <p:pic>
        <p:nvPicPr>
          <p:cNvPr id="8194" name="Picture 2" descr="Vibrational quantities - Quantum versus Classical description">
            <a:extLst>
              <a:ext uri="{FF2B5EF4-FFF2-40B4-BE49-F238E27FC236}">
                <a16:creationId xmlns:a16="http://schemas.microsoft.com/office/drawing/2014/main" id="{B50AA5F5-118C-7971-D17A-DF0D05F7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131" y="4290070"/>
            <a:ext cx="2863846" cy="20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hase Shift Calculator">
            <a:extLst>
              <a:ext uri="{FF2B5EF4-FFF2-40B4-BE49-F238E27FC236}">
                <a16:creationId xmlns:a16="http://schemas.microsoft.com/office/drawing/2014/main" id="{CB4750F2-24F0-F3D9-74C3-DE0948FD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16" y="1993637"/>
            <a:ext cx="3705556" cy="188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7375771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de qubit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Système quantique à deux états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Fonction d’onde </a:t>
                </a:r>
                <a:r>
                  <a:rPr lang="fr-FR" sz="1600" b="1" dirty="0"/>
                  <a:t>quantifiée en deux états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Analogue au bit </a:t>
                </a:r>
                <a:r>
                  <a:rPr lang="fr-FR" sz="1600" dirty="0"/>
                  <a:t>en informatique classique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Chaque état est défini par une paire </a:t>
                </a:r>
                <a:r>
                  <a:rPr lang="fr-FR" sz="1600" b="1" dirty="0"/>
                  <a:t>d’amplitudes complexes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Système de coordonnées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associe </a:t>
                </a:r>
                <a:r>
                  <a:rPr lang="fr-FR" sz="1600" b="1" dirty="0"/>
                  <a:t>un état </a:t>
                </a:r>
                <a:r>
                  <a:rPr lang="fr-FR" sz="1600" dirty="0"/>
                  <a:t>à chacune des deux amplitudes complexes.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Par convention </a:t>
                </a:r>
                <a:r>
                  <a:rPr lang="fr-FR" sz="1600" dirty="0"/>
                  <a:t>et par analogie au bit</a:t>
                </a:r>
                <a:r>
                  <a:rPr lang="fr-FR" sz="1600" b="1" dirty="0"/>
                  <a:t>, </a:t>
                </a:r>
                <a:r>
                  <a:rPr lang="fr-FR" sz="1600" dirty="0"/>
                  <a:t>les états choisis sont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b="1" dirty="0"/>
                  <a:t> </a:t>
                </a:r>
                <a:r>
                  <a:rPr lang="fr-FR" sz="1600" dirty="0"/>
                  <a:t>et 1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Si les états sont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1600" dirty="0"/>
                  <a:t>, on parle de </a:t>
                </a:r>
                <a:r>
                  <a:rPr lang="fr-FR" sz="1600" b="1" dirty="0"/>
                  <a:t>spins.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Généralisation </a:t>
                </a:r>
                <a:r>
                  <a:rPr lang="fr-FR" sz="1600" i="1" dirty="0"/>
                  <a:t>(non traités dans cette présentation)</a:t>
                </a:r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Pour un système à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1600" dirty="0"/>
                  <a:t> états, on parle de </a:t>
                </a:r>
                <a:r>
                  <a:rPr lang="fr-FR" sz="1600" b="1" dirty="0"/>
                  <a:t>qudit</a:t>
                </a:r>
                <a:r>
                  <a:rPr lang="fr-FR" sz="1600" dirty="0"/>
                  <a:t>.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Pour un système encodant une variable continue, on parle de </a:t>
                </a:r>
                <a:r>
                  <a:rPr lang="fr-FR" sz="1600" b="1" dirty="0"/>
                  <a:t>qumode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7375771" cy="4015225"/>
              </a:xfrm>
              <a:blipFill>
                <a:blip r:embed="rId3"/>
                <a:stretch>
                  <a:fillRect l="-1157" t="-1214" b="-2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Espaces de Hilbert et notation de Dirac</a:t>
            </a:r>
          </a:p>
        </p:txBody>
      </p:sp>
      <p:pic>
        <p:nvPicPr>
          <p:cNvPr id="1026" name="Picture 2" descr="Two level system absorption and spontaneous emission, the latter being... |  Download Scientific Diagram">
            <a:extLst>
              <a:ext uri="{FF2B5EF4-FFF2-40B4-BE49-F238E27FC236}">
                <a16:creationId xmlns:a16="http://schemas.microsoft.com/office/drawing/2014/main" id="{20B8ACE5-2E3A-2990-396B-7C26C35F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23" y="1959102"/>
            <a:ext cx="2656249" cy="21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rix Operators and The Two-Level System">
            <a:extLst>
              <a:ext uri="{FF2B5EF4-FFF2-40B4-BE49-F238E27FC236}">
                <a16:creationId xmlns:a16="http://schemas.microsoft.com/office/drawing/2014/main" id="{2F153A1D-DFF2-3D8E-2464-C232B997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434" y="4761617"/>
            <a:ext cx="3985334" cy="13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726087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Rappels mathématiques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Nombres complexes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Extension de l’ensemble des nombres réels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S’écrit sous la forme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600" dirty="0"/>
                  <a:t> est la </a:t>
                </a:r>
                <a:r>
                  <a:rPr lang="fr-FR" sz="1600" b="1" dirty="0"/>
                  <a:t>partie réelle </a:t>
                </a:r>
                <a:r>
                  <a:rPr lang="fr-FR" sz="1600" dirty="0"/>
                  <a:t>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1600" dirty="0"/>
                  <a:t> est la </a:t>
                </a:r>
                <a:r>
                  <a:rPr lang="fr-FR" sz="1600" b="1" dirty="0"/>
                  <a:t>partie imaginaire </a:t>
                </a:r>
                <a:r>
                  <a:rPr lang="fr-FR" sz="1600" dirty="0"/>
                  <a:t>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Complexe conjugué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(lire « z dagger »)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Représentation graphique 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Forme un vecteur dans le plan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Module d’un nombre complexe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Définition :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Dans la </a:t>
                </a:r>
                <a:r>
                  <a:rPr lang="fr-FR" sz="1600" b="1" dirty="0"/>
                  <a:t>représentation graphique</a:t>
                </a:r>
                <a:r>
                  <a:rPr lang="fr-FR" sz="1600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7260875" cy="4015225"/>
              </a:xfrm>
              <a:blipFill>
                <a:blip r:embed="rId3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Espaces de Hilbert et notation de Dirac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0A4751-7426-61D0-7B8C-3524D338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27" y="3102397"/>
            <a:ext cx="2375017" cy="23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726087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Rappels mathématiques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Vecteur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Objet mathématique définit par une </a:t>
                </a:r>
                <a:r>
                  <a:rPr lang="fr-FR" sz="1600" b="1" dirty="0"/>
                  <a:t>direction, un sens et une norme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Espace vectoriel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Espace mathématique </a:t>
                </a:r>
                <a:r>
                  <a:rPr lang="fr-FR" sz="1600" dirty="0"/>
                  <a:t>comprenant la somme vectorielle et la multiplication par un scalaire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fr-FR" sz="2000" dirty="0"/>
                  <a:t> </a:t>
                </a:r>
                <a:r>
                  <a:rPr lang="fr-FR" sz="1600" dirty="0"/>
                  <a:t>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Produit scalaire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Opération algébrique </a:t>
                </a:r>
                <a:r>
                  <a:rPr lang="fr-FR" sz="1600" dirty="0"/>
                  <a:t>associant deux vecteurs à un scalaire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cos</m:t>
                    </m:r>
                    <m:acc>
                      <m:accPr>
                        <m:chr m:val="̂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Dans le domaine des complexes, on parle de </a:t>
                </a:r>
                <a:r>
                  <a:rPr lang="fr-FR" sz="1600" b="1" dirty="0"/>
                  <a:t>produit hermitien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7260875" cy="4015225"/>
              </a:xfrm>
              <a:blipFill>
                <a:blip r:embed="rId3"/>
                <a:stretch>
                  <a:fillRect l="-1175" t="-24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Espaces de Hilbert et notation de Dirac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BAEAB5-B924-260E-E9CB-497A48F7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230" y="2298854"/>
            <a:ext cx="2588397" cy="14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scalar product: Product of two vectors | Commutative law And  Distributive Law">
            <a:extLst>
              <a:ext uri="{FF2B5EF4-FFF2-40B4-BE49-F238E27FC236}">
                <a16:creationId xmlns:a16="http://schemas.microsoft.com/office/drawing/2014/main" id="{B57A4EBF-7D28-DCC1-D3B2-25642B4BB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 r="18321"/>
          <a:stretch/>
        </p:blipFill>
        <p:spPr bwMode="auto">
          <a:xfrm>
            <a:off x="7953553" y="4189718"/>
            <a:ext cx="2725947" cy="20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8704239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Notation de Dirac </a:t>
                </a:r>
                <a:r>
                  <a:rPr lang="fr-FR" sz="2400" i="1" u="sng" dirty="0"/>
                  <a:t>(1939)</a:t>
                </a:r>
                <a:endParaRPr lang="fr-FR" sz="2400" u="sng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Notation simplifiée de vecteurs </a:t>
                </a:r>
                <a:r>
                  <a:rPr lang="fr-FR" sz="2000" i="1" dirty="0"/>
                  <a:t>(notation bra-ket)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Notation ket : </a:t>
                </a:r>
                <a:r>
                  <a:rPr lang="fr-FR" sz="1600" dirty="0"/>
                  <a:t>État 0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(lire « ket zéro »)</a:t>
                </a:r>
                <a:r>
                  <a:rPr lang="fr-FR" sz="1600" dirty="0"/>
                  <a:t>; État 1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(lire « ket un »)</a:t>
                </a:r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Notation bra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⟨0|=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(lire « bra zéro ») :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|=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(lire « bra un »)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Vecteur d’état d’un qubit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1600" dirty="0"/>
                  <a:t> des nombres complexes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En mesurant le qubit dont l’état est défini par le vecteur d’état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600" dirty="0"/>
                  <a:t>, on a </a:t>
                </a:r>
                <a:r>
                  <a:rPr lang="fr-FR" sz="1600" b="1" dirty="0"/>
                  <a:t>une probabilité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1600" b="1" dirty="0"/>
                  <a:t> </a:t>
                </a:r>
                <a:r>
                  <a:rPr lang="fr-FR" sz="1600" dirty="0"/>
                  <a:t>de mesurer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dirty="0"/>
                  <a:t> et </a:t>
                </a:r>
                <a:r>
                  <a:rPr lang="fr-FR" sz="1600" b="1" dirty="0"/>
                  <a:t>une probabilité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1600" dirty="0"/>
                  <a:t> de mesurer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600" dirty="0"/>
                  <a:t>.</a:t>
                </a:r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8704239" cy="4015225"/>
              </a:xfrm>
              <a:blipFill>
                <a:blip r:embed="rId3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Espaces de Hilbert et notation de Dirac</a:t>
            </a:r>
          </a:p>
        </p:txBody>
      </p:sp>
      <p:pic>
        <p:nvPicPr>
          <p:cNvPr id="6146" name="Picture 2" descr="A Casual Guide to Dirac Notation. Understanding common notation in… | by  Roman Paolucci | Towards Data Science">
            <a:extLst>
              <a:ext uri="{FF2B5EF4-FFF2-40B4-BE49-F238E27FC236}">
                <a16:creationId xmlns:a16="http://schemas.microsoft.com/office/drawing/2014/main" id="{D0E9876D-8F00-40DE-F975-E273F442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116" y="2315498"/>
            <a:ext cx="1930482" cy="9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quantum state - Why are qubits represent as unit vectors in an Hilbert space?  - Quantum Computing Stack Exchange">
            <a:extLst>
              <a:ext uri="{FF2B5EF4-FFF2-40B4-BE49-F238E27FC236}">
                <a16:creationId xmlns:a16="http://schemas.microsoft.com/office/drawing/2014/main" id="{421E5018-16AB-8B54-5C41-43BEDFA47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40" y="3890513"/>
            <a:ext cx="2882043" cy="24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8928526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Notation de Dirac </a:t>
                </a:r>
                <a:r>
                  <a:rPr lang="fr-FR" sz="2400" i="1" u="sng" dirty="0"/>
                  <a:t>(1916)</a:t>
                </a:r>
                <a:endParaRPr lang="fr-FR" sz="2400" u="sng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Produit de Kronecker </a:t>
                </a:r>
                <a:r>
                  <a:rPr lang="fr-FR" sz="2000" i="1" dirty="0"/>
                  <a:t>(ou produit tensoriel) </a:t>
                </a:r>
                <a:r>
                  <a:rPr lang="fr-FR" sz="2000" dirty="0"/>
                  <a:t>« 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fr-FR" sz="2000" dirty="0"/>
                  <a:t> »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Entre deux matrices: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/>
                  <a:t> 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600" dirty="0"/>
                  <a:t> une matrice de taille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1600" dirty="0"/>
                  <a:t> une matrice de taille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1600" dirty="0"/>
                  <a:t>, résulte en une matrice de taille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Notation générale des vecteurs d’états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considère un système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1600" dirty="0"/>
                  <a:t> à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600" dirty="0"/>
                  <a:t> qubits ayant chacun un vecteur d’état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m:rPr>
                            <m:nor/>
                          </m:rPr>
                          <a:rPr lang="fr-FR" sz="1600" dirty="0"/>
                          <m:t> 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L’état du système se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m:rPr>
                            <m:nor/>
                          </m:rPr>
                          <a:rPr lang="fr-FR" sz="1600" dirty="0"/>
                          <m:t> 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⊗…⊗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8928526" cy="4015225"/>
              </a:xfrm>
              <a:blipFill>
                <a:blip r:embed="rId3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Espaces de Hilbert et notation de Dirac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C8D90B-F29A-A918-A06D-DECBA121F148}"/>
                  </a:ext>
                </a:extLst>
              </p:cNvPr>
              <p:cNvSpPr txBox="1"/>
              <p:nvPr/>
            </p:nvSpPr>
            <p:spPr>
              <a:xfrm>
                <a:off x="4498767" y="1822348"/>
                <a:ext cx="2835215" cy="55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fr-F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C8D90B-F29A-A918-A06D-DECBA121F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767" y="1822348"/>
                <a:ext cx="2835215" cy="554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014CEAF-D53A-AFA0-B2B4-D89FD4C42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777" y="4875846"/>
            <a:ext cx="1505160" cy="781159"/>
          </a:xfrm>
          <a:prstGeom prst="rect">
            <a:avLst/>
          </a:prstGeom>
        </p:spPr>
      </p:pic>
      <p:pic>
        <p:nvPicPr>
          <p:cNvPr id="5122" name="Picture 2" descr="Illustration of the matrix Kronecker Product A = B ⊗ C. (Right) A 2 × 2...  | Download Scientific Diagram">
            <a:extLst>
              <a:ext uri="{FF2B5EF4-FFF2-40B4-BE49-F238E27FC236}">
                <a16:creationId xmlns:a16="http://schemas.microsoft.com/office/drawing/2014/main" id="{40C56A25-CD53-BB11-309E-572DBDE1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20" y="2116510"/>
            <a:ext cx="3151913" cy="1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Formalisme mathématique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11924767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Notation de Dirac </a:t>
                </a:r>
                <a:r>
                  <a:rPr lang="fr-FR" sz="2400" i="1" u="sng" dirty="0"/>
                  <a:t>(1916)</a:t>
                </a:r>
                <a:endParaRPr lang="fr-FR" sz="2400" u="sng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Vecteur d’état d’un système à deux qubits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fr-F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′|3⟩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 toujours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Vecteur d’état d’un système à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qubits</a:t>
                </a:r>
                <a:endParaRPr lang="fr-FR" sz="20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 toujours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Par convention, on pose les </a:t>
                </a:r>
                <a:r>
                  <a:rPr lang="fr-FR" sz="1600" i="1" dirty="0"/>
                  <a:t>number states </a:t>
                </a:r>
                <a:r>
                  <a:rPr lang="fr-FR" sz="1600" dirty="0"/>
                  <a:t>tq </a:t>
                </a:r>
                <a:r>
                  <a:rPr lang="fr-FR" sz="1600" b="1" dirty="0"/>
                  <a:t>l’encodage binaire d’un état </a:t>
                </a:r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⟩∈{0,…,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dirty="0"/>
                  <a:t>. </a:t>
                </a:r>
                <a:r>
                  <a:rPr lang="fr-FR" sz="1600" i="1" dirty="0"/>
                  <a:t>Par ex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⊗|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En mathématiques</a:t>
                </a:r>
                <a:r>
                  <a:rPr lang="fr-FR" sz="1600" dirty="0"/>
                  <a:t>,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1600" dirty="0"/>
                  <a:t> sont appelés les </a:t>
                </a:r>
                <a:r>
                  <a:rPr lang="fr-FR" sz="1600" b="1" dirty="0"/>
                  <a:t>valeurs propres </a:t>
                </a:r>
                <a:r>
                  <a:rPr lang="fr-FR" sz="1600" i="1" dirty="0"/>
                  <a:t>(eigenvalues) </a:t>
                </a:r>
                <a:r>
                  <a:rPr lang="fr-FR" sz="1600" dirty="0"/>
                  <a:t>associés aux </a:t>
                </a:r>
                <a:r>
                  <a:rPr lang="fr-FR" sz="1600" b="1" dirty="0"/>
                  <a:t>vecteur propres </a:t>
                </a:r>
                <a:r>
                  <a:rPr lang="fr-FR" sz="1600" i="1" dirty="0"/>
                  <a:t>(eigenvectors)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En physique quantique</a:t>
                </a:r>
                <a:r>
                  <a:rPr lang="fr-FR" sz="1600" dirty="0"/>
                  <a:t>, on appelle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dirty="0"/>
                  <a:t> des </a:t>
                </a:r>
                <a:r>
                  <a:rPr lang="fr-FR" sz="1600" b="1" dirty="0"/>
                  <a:t>états propres </a:t>
                </a:r>
                <a:r>
                  <a:rPr lang="fr-FR" sz="1600" i="1" dirty="0"/>
                  <a:t>(eigenstates)</a:t>
                </a:r>
                <a:r>
                  <a:rPr lang="fr-FR" sz="1600" dirty="0"/>
                  <a:t>, ou plus simplement des </a:t>
                </a:r>
                <a:r>
                  <a:rPr lang="fr-FR" sz="1600" b="1" dirty="0"/>
                  <a:t>états de base </a:t>
                </a:r>
                <a:r>
                  <a:rPr lang="fr-FR" sz="1600" i="1" dirty="0"/>
                  <a:t>(basis states)</a:t>
                </a:r>
                <a:r>
                  <a:rPr lang="fr-FR" sz="1600" dirty="0"/>
                  <a:t>.</a:t>
                </a:r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11924767" cy="4015225"/>
              </a:xfrm>
              <a:blipFill>
                <a:blip r:embed="rId3"/>
                <a:stretch>
                  <a:fillRect l="-716" t="-6980" b="-72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Espaces de Hilbert et notation de Dirac</a:t>
            </a:r>
          </a:p>
        </p:txBody>
      </p:sp>
      <p:pic>
        <p:nvPicPr>
          <p:cNvPr id="7170" name="Picture 2" descr="Maths - Maths - 4D Multivector basis - Martin Baker - Martin Baker">
            <a:extLst>
              <a:ext uri="{FF2B5EF4-FFF2-40B4-BE49-F238E27FC236}">
                <a16:creationId xmlns:a16="http://schemas.microsoft.com/office/drawing/2014/main" id="{3D37028E-2E45-0239-9607-7E985035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36" y="2255375"/>
            <a:ext cx="2430683" cy="23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55596</TotalTime>
  <Words>2525</Words>
  <Application>Microsoft Office PowerPoint</Application>
  <PresentationFormat>Grand écran</PresentationFormat>
  <Paragraphs>288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Segoe UI</vt:lpstr>
      <vt:lpstr>Wingdings</vt:lpstr>
      <vt:lpstr>Thème Office</vt:lpstr>
      <vt:lpstr>1_Thème Office</vt:lpstr>
      <vt:lpstr>Théorie de l’information quantique</vt:lpstr>
      <vt:lpstr>Sommaire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Formalisme mathématique</vt:lpstr>
      <vt:lpstr>Puissance de calcul théorique</vt:lpstr>
      <vt:lpstr>Puissance de calcul théorique</vt:lpstr>
      <vt:lpstr>Puissance de calcul théorique</vt:lpstr>
      <vt:lpstr>Puissance de calcul théorique</vt:lpstr>
      <vt:lpstr>Puissance de calcul théorique</vt:lpstr>
      <vt:lpstr>Puissance de calcul théorique</vt:lpstr>
      <vt:lpstr>Puissance de calcul théorique</vt:lpstr>
      <vt:lpstr>Puissance de calcul théorique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Hardware Quantique</dc:title>
  <dc:creator>Timothé PRESLES</dc:creator>
  <cp:lastModifiedBy>Timothé Presles</cp:lastModifiedBy>
  <cp:revision>3</cp:revision>
  <dcterms:created xsi:type="dcterms:W3CDTF">2022-08-20T15:13:59Z</dcterms:created>
  <dcterms:modified xsi:type="dcterms:W3CDTF">2024-07-23T12:46:31Z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