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29" r:id="rId2"/>
    <p:sldId id="366" r:id="rId3"/>
    <p:sldId id="428" r:id="rId4"/>
    <p:sldId id="36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D1192-7771-4011-A4BC-F15C2E189C9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A7647-EFA5-4B81-BDEF-DD25D6EF08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85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08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00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69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2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56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144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3331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54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20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366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6916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4548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009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0977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63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4003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 rtlCol="0">
            <a:normAutofit/>
          </a:bodyPr>
          <a:lstStyle/>
          <a:p>
            <a:pPr algn="l" rtl="0"/>
            <a:r>
              <a:rPr lang="fr-FR" sz="4800" dirty="0">
                <a:solidFill>
                  <a:srgbClr val="FFFFFF"/>
                </a:solidFill>
              </a:rPr>
              <a:t>Présentation du projet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>
                <a:solidFill>
                  <a:srgbClr val="FFFFFF"/>
                </a:solidFill>
              </a:rPr>
              <a:t>Timothé Presles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40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3" y="1845271"/>
            <a:ext cx="7808861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Projet : Thèmes au choix 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d’une technologie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Principes physiques fondamentaux et fonctionnement du hardware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Principaux acteurs du développement (entreprise, universités, etc…)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Ordinateurs quantiques à atomes neutres, à ions piégés…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b="1" dirty="0">
                <a:solidFill>
                  <a:srgbClr val="C00000"/>
                </a:solidFill>
              </a:rPr>
              <a:t>Plus exigeant car déjà (au moins partiellement) abordé en cours</a:t>
            </a:r>
            <a:endParaRPr lang="fr-FR" sz="1600" b="1" dirty="0">
              <a:solidFill>
                <a:schemeClr val="accent6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d’un acteur de l’écosystème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Entreprises développant leurs technologies, mais pas que…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Passé, présent et futur de l’acteur.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La Quantum Energy Initiative, Le </a:t>
            </a:r>
            <a:r>
              <a:rPr lang="fr-FR" sz="1600" dirty="0" err="1">
                <a:solidFill>
                  <a:schemeClr val="accent6"/>
                </a:solidFill>
              </a:rPr>
              <a:t>Lab</a:t>
            </a:r>
            <a:r>
              <a:rPr lang="fr-FR" sz="1600" dirty="0">
                <a:solidFill>
                  <a:schemeClr val="accent6"/>
                </a:solidFill>
              </a:rPr>
              <a:t> Quantique…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Domaine d’application de l’informatique quantique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Approches quantiques équivalentes aux méthodes classiques actuelles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Évaluation de la plus-value à utiliser le quantique (temps de calcul, qualité de résultat, énergie…)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>
                <a:solidFill>
                  <a:schemeClr val="accent6"/>
                </a:solidFill>
              </a:rPr>
              <a:t>ex : Le machine learning quantique, les télécommunications quantiques…</a:t>
            </a:r>
          </a:p>
        </p:txBody>
      </p:sp>
      <p:pic>
        <p:nvPicPr>
          <p:cNvPr id="2050" name="Picture 2" descr="Quantum Energy Initiative - PCQT">
            <a:extLst>
              <a:ext uri="{FF2B5EF4-FFF2-40B4-BE49-F238E27FC236}">
                <a16:creationId xmlns:a16="http://schemas.microsoft.com/office/drawing/2014/main" id="{D3884988-72C4-14E1-2739-149348C6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22" y="4098473"/>
            <a:ext cx="1510105" cy="63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tanglement Swapping. Two EPR pairs are generated and distributed: i)... |  Download Scientific Diagram">
            <a:extLst>
              <a:ext uri="{FF2B5EF4-FFF2-40B4-BE49-F238E27FC236}">
                <a16:creationId xmlns:a16="http://schemas.microsoft.com/office/drawing/2014/main" id="{405EA64C-B68E-EDB5-F2FB-B05DDD171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781" y="4445251"/>
            <a:ext cx="2578017" cy="19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Qu'est-ce que l'informatique quantique ?">
            <a:extLst>
              <a:ext uri="{FF2B5EF4-FFF2-40B4-BE49-F238E27FC236}">
                <a16:creationId xmlns:a16="http://schemas.microsoft.com/office/drawing/2014/main" id="{F7B4A4D5-F009-EF40-7B2A-07BE2ADD5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" r="3" b="2286"/>
          <a:stretch/>
        </p:blipFill>
        <p:spPr bwMode="auto">
          <a:xfrm>
            <a:off x="8266932" y="2114885"/>
            <a:ext cx="2685109" cy="15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3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11" y="1845271"/>
            <a:ext cx="9403850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Projet : Principaux attendus :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de 15 minutes + 5 minutes de questions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Groupes de 3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Doit prendre appui sur des publications scientifiques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Points bonus :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Algo quantique illustrant le thème abordé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Comparaison d’articles scientifiques en lien avec le thème abordé</a:t>
            </a:r>
          </a:p>
          <a:p>
            <a:pPr lvl="2">
              <a:buFont typeface="Arial" panose="020B0604020202020204" pitchFamily="34" charset="0"/>
              <a:buChar char="-"/>
            </a:pPr>
            <a:r>
              <a:rPr lang="fr-FR" sz="1600" dirty="0"/>
              <a:t>Interactivité avec le « public »</a:t>
            </a:r>
          </a:p>
        </p:txBody>
      </p:sp>
      <p:pic>
        <p:nvPicPr>
          <p:cNvPr id="3074" name="Picture 2" descr="arXiv — Wikipédia">
            <a:extLst>
              <a:ext uri="{FF2B5EF4-FFF2-40B4-BE49-F238E27FC236}">
                <a16:creationId xmlns:a16="http://schemas.microsoft.com/office/drawing/2014/main" id="{898189FB-7945-D187-DA46-BF749BFC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36" y="2400741"/>
            <a:ext cx="1563540" cy="70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oogle Scholar - Service Commun de la Documentation">
            <a:extLst>
              <a:ext uri="{FF2B5EF4-FFF2-40B4-BE49-F238E27FC236}">
                <a16:creationId xmlns:a16="http://schemas.microsoft.com/office/drawing/2014/main" id="{F53E98AB-7B57-0835-731D-E0C87A46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5" y="2741749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view: PASQAL's Pulser Studio. …and Pulser, too. Why not? | by Brian N.  Siegelwax | The Modern Scientist | Medium">
            <a:extLst>
              <a:ext uri="{FF2B5EF4-FFF2-40B4-BE49-F238E27FC236}">
                <a16:creationId xmlns:a16="http://schemas.microsoft.com/office/drawing/2014/main" id="{0759B080-C630-3DF6-E49F-D287FC45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75" y="4301778"/>
            <a:ext cx="3916419" cy="175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Presentation du projet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01" y="2045040"/>
            <a:ext cx="12039697" cy="43410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dirty="0"/>
              <a:t>Idées de sujets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Présentation de la startup Pasqal / Quandela / Alice &amp; Bob / Siquance…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L’informatique quantique chez IBM / Google / Microsoft / au MIT…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La Quantum Energy Initiative / Les plans de financement pour le quantique en France…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L'ordinateur quantique à atomes neutres / photoniques / à centres NV… 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Le machine learning quantique / les télécommunications quantiques…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L’informatique quantique pour la finance / pour la santé…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fr-FR" sz="2000" dirty="0"/>
              <a:t>…</a:t>
            </a:r>
          </a:p>
          <a:p>
            <a:pPr lvl="1">
              <a:buFont typeface="Arial" panose="020B0604020202020204" pitchFamily="34" charset="0"/>
              <a:buChar char="-"/>
            </a:pPr>
            <a:endParaRPr lang="fr-FR" sz="2000" dirty="0"/>
          </a:p>
          <a:p>
            <a:pPr lvl="1">
              <a:buFont typeface="Arial" panose="020B0604020202020204" pitchFamily="34" charset="0"/>
              <a:buChar char="-"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730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Grand écran</PresentationFormat>
  <Paragraphs>45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1_Thème Office</vt:lpstr>
      <vt:lpstr>Présentation du projet</vt:lpstr>
      <vt:lpstr>Presentation du projet</vt:lpstr>
      <vt:lpstr>Presentation du projet</vt:lpstr>
      <vt:lpstr>Presentation du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Hardware Quantique</dc:title>
  <dc:creator>Timothé Presles</dc:creator>
  <cp:lastModifiedBy>Timothé Presles</cp:lastModifiedBy>
  <cp:revision>2</cp:revision>
  <dcterms:created xsi:type="dcterms:W3CDTF">2023-10-17T12:33:13Z</dcterms:created>
  <dcterms:modified xsi:type="dcterms:W3CDTF">2023-10-17T12:34:04Z</dcterms:modified>
</cp:coreProperties>
</file>