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08425194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08425194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084251941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084251941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Matthieu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084251941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084251941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Matthieu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084251941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084251941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084251941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084251941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084251941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084251941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07e507c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07e507c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084251941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084251941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084251941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08425194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08425194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08425194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07e507c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07e507c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Matthieu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08425194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08425194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Matthieu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084251941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084251941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Matthieu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084251941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08425194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Matthieu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2629800" y="1951675"/>
            <a:ext cx="38844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>
                <a:solidFill>
                  <a:srgbClr val="000000"/>
                </a:solidFill>
              </a:rPr>
              <a:t>CycleConnect</a:t>
            </a:r>
            <a:endParaRPr sz="4200">
              <a:solidFill>
                <a:srgbClr val="000000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637500" y="2967175"/>
            <a:ext cx="186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</a:rPr>
              <a:t>Clean Code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695400" y="4179900"/>
            <a:ext cx="24486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4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Flacelière Matthieu</a:t>
            </a:r>
            <a:endParaRPr sz="204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4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Sauvage Timothée</a:t>
            </a:r>
            <a:endParaRPr sz="204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04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Couderc Quentin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61525" y="4490850"/>
            <a:ext cx="875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4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2024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Première version de la fonction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075" y="3066751"/>
            <a:ext cx="3855974" cy="1165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06250"/>
            <a:ext cx="44386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Code refactorisé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853848"/>
            <a:ext cx="4284825" cy="206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625" y="2363025"/>
            <a:ext cx="4859175" cy="14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SOLID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729450" y="1853850"/>
            <a:ext cx="2798700" cy="21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 : Single Responsibility Principle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O : Open/Closed Principle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 : Liskov Substitution Principle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 : Interface Segregation Principle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D :  Dependency Inversion Principle</a:t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442" y="2031982"/>
            <a:ext cx="2583325" cy="18286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4356800" y="4623050"/>
            <a:ext cx="19995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SOLID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6356300" y="3860625"/>
            <a:ext cx="19995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SOLID</a:t>
            </a:r>
            <a:endParaRPr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2138850" y="4185350"/>
            <a:ext cx="9219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SOLID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8192025" y="2814300"/>
            <a:ext cx="19995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SOLID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87" y="2072297"/>
            <a:ext cx="2227500" cy="1576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4064" y="1853859"/>
            <a:ext cx="2013675" cy="201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9949" y="1853848"/>
            <a:ext cx="2013662" cy="20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3545075" y="3867550"/>
            <a:ext cx="22275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fr" sz="1305"/>
              <a:t>KISS (Keep It Simple, Stupid)</a:t>
            </a:r>
            <a:endParaRPr sz="1305"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619325" y="3867550"/>
            <a:ext cx="25749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YAGNI (You aren’t gonna need it)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6297150" y="3867550"/>
            <a:ext cx="22275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fr"/>
              <a:t>DRY (Don’t Repeat Yourself)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9" name="Google Shape;18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YAGNI, KISS ET DRY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3032400" y="2145300"/>
            <a:ext cx="3079200" cy="8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F1111"/>
                </a:solidFill>
              </a:rPr>
              <a:t>Conclusion</a:t>
            </a:r>
            <a:endParaRPr>
              <a:solidFill>
                <a:srgbClr val="0F111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5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fr" sz="1305"/>
              <a:t>I - Analyse du besoin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fr" sz="1305"/>
              <a:t>II - Workflow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fr" sz="1305"/>
              <a:t>III - Diagramme de classe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fr" sz="1305"/>
              <a:t>IV - </a:t>
            </a:r>
            <a:r>
              <a:rPr lang="fr" sz="1305"/>
              <a:t>Choix des capteurs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fr" sz="1305"/>
              <a:t>V - </a:t>
            </a:r>
            <a:r>
              <a:rPr lang="fr" sz="1305"/>
              <a:t>Spécifications technique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fr" sz="1305"/>
              <a:t>VI - Réalisation du projet</a:t>
            </a:r>
            <a:endParaRPr sz="130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du besoin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Transformation d’un vélo d’appartement non connecté en vélo d’appartement connecté.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Récupération d’une base de données de vidéos.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Permettre une utilisation en multi-joueurs et conviviale.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Créer un suivi de performance / Coaching.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400" y="1853850"/>
            <a:ext cx="3168751" cy="316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Workflow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22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23"/>
              <a:buAutoNum type="arabicParenR"/>
            </a:pPr>
            <a:r>
              <a:rPr b="1" lang="fr" sz="1222"/>
              <a:t>Création</a:t>
            </a:r>
            <a:r>
              <a:rPr lang="fr" sz="1222"/>
              <a:t> du compte</a:t>
            </a:r>
            <a:endParaRPr sz="1222"/>
          </a:p>
          <a:p>
            <a:pPr indent="-30622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23"/>
              <a:buAutoNum type="arabicParenR"/>
            </a:pPr>
            <a:r>
              <a:rPr b="1" lang="fr" sz="1222"/>
              <a:t>Connexion</a:t>
            </a:r>
            <a:r>
              <a:rPr lang="fr" sz="1222"/>
              <a:t> bluetooth du </a:t>
            </a:r>
            <a:r>
              <a:rPr b="1" lang="fr" sz="1222"/>
              <a:t>PC</a:t>
            </a:r>
            <a:r>
              <a:rPr lang="fr" sz="1222"/>
              <a:t> vers le capteur</a:t>
            </a:r>
            <a:endParaRPr sz="1222"/>
          </a:p>
          <a:p>
            <a:pPr indent="-30622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23"/>
              <a:buAutoNum type="arabicParenR"/>
            </a:pPr>
            <a:r>
              <a:rPr lang="fr"/>
              <a:t>Possibilité de  rejoindre un salon </a:t>
            </a:r>
            <a:r>
              <a:rPr b="1" lang="fr"/>
              <a:t>multijoueur</a:t>
            </a:r>
            <a:endParaRPr b="1" sz="1222"/>
          </a:p>
          <a:p>
            <a:pPr indent="-30622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23"/>
              <a:buAutoNum type="arabicParenR"/>
            </a:pPr>
            <a:r>
              <a:rPr b="1" lang="fr" sz="1222"/>
              <a:t>Choix</a:t>
            </a:r>
            <a:r>
              <a:rPr lang="fr" sz="1222"/>
              <a:t> de la course et </a:t>
            </a:r>
            <a:r>
              <a:rPr b="1" lang="fr" sz="1222"/>
              <a:t>paramétrage</a:t>
            </a:r>
            <a:r>
              <a:rPr lang="fr" sz="1222"/>
              <a:t> des objectifs</a:t>
            </a:r>
            <a:endParaRPr sz="1222"/>
          </a:p>
          <a:p>
            <a:pPr indent="-30622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23"/>
              <a:buAutoNum type="arabicParenR"/>
            </a:pPr>
            <a:r>
              <a:rPr b="1" lang="fr" sz="1222"/>
              <a:t>Téléchargement</a:t>
            </a:r>
            <a:r>
              <a:rPr lang="fr" sz="1222"/>
              <a:t> de la course depuis le serveur</a:t>
            </a:r>
            <a:endParaRPr sz="1222"/>
          </a:p>
          <a:p>
            <a:pPr indent="-30622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23"/>
              <a:buAutoNum type="arabicParenR"/>
            </a:pPr>
            <a:r>
              <a:rPr b="1" lang="fr" sz="1222"/>
              <a:t>Lancement</a:t>
            </a:r>
            <a:r>
              <a:rPr lang="fr" sz="1222"/>
              <a:t> de la course qui avance en fonction du du ratio (vitesse capteur / vitesse vidéo original)</a:t>
            </a:r>
            <a:endParaRPr sz="1222"/>
          </a:p>
          <a:p>
            <a:pPr indent="-30622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23"/>
              <a:buAutoNum type="arabicParenR"/>
            </a:pPr>
            <a:r>
              <a:rPr b="1" lang="fr" sz="1222"/>
              <a:t>Fin</a:t>
            </a:r>
            <a:r>
              <a:rPr lang="fr" sz="1222"/>
              <a:t> de la course</a:t>
            </a:r>
            <a:endParaRPr sz="1222"/>
          </a:p>
          <a:p>
            <a:pPr indent="-30622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23"/>
              <a:buAutoNum type="arabicParenR"/>
            </a:pPr>
            <a:r>
              <a:rPr lang="fr" sz="1222"/>
              <a:t>Possibilité de visualiser </a:t>
            </a:r>
            <a:r>
              <a:rPr b="1" lang="fr" sz="1222"/>
              <a:t>l’historique</a:t>
            </a:r>
            <a:r>
              <a:rPr lang="fr" sz="1222"/>
              <a:t> des courses</a:t>
            </a:r>
            <a:endParaRPr sz="1222"/>
          </a:p>
          <a:p>
            <a:pPr indent="-30622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23"/>
              <a:buAutoNum type="arabicParenR"/>
            </a:pPr>
            <a:r>
              <a:rPr lang="fr" sz="1222"/>
              <a:t>Possibilité de visualiser des </a:t>
            </a:r>
            <a:r>
              <a:rPr b="1" lang="fr" sz="1222"/>
              <a:t>rapports</a:t>
            </a:r>
            <a:r>
              <a:rPr lang="fr" sz="1222"/>
              <a:t> de performance utilisant l’IA pour </a:t>
            </a:r>
            <a:r>
              <a:rPr b="1" lang="fr" sz="1222"/>
              <a:t>comparer</a:t>
            </a:r>
            <a:r>
              <a:rPr lang="fr" sz="1222"/>
              <a:t> nos différentes courses et apporter des </a:t>
            </a:r>
            <a:r>
              <a:rPr b="1" lang="fr" sz="1222"/>
              <a:t>conseils</a:t>
            </a:r>
            <a:endParaRPr b="1" sz="12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22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7650" y="562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classe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888" y="1097200"/>
            <a:ext cx="4168217" cy="37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Capteur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251900"/>
            <a:ext cx="3842700" cy="15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Capteur de vitesse et de cadence de vélo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/>
              <a:t>Compatibilité ANT+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/>
              <a:t>Connexion sans fil Bluetooth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600"/>
              <a:t>Exemple : Magene S3+</a:t>
            </a:r>
            <a:endParaRPr sz="16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074" y="2251912"/>
            <a:ext cx="2459826" cy="19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0900" y="1372900"/>
            <a:ext cx="670175" cy="6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Spécifications technique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834100"/>
            <a:ext cx="877351" cy="68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9841" y="2834100"/>
            <a:ext cx="1634610" cy="68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7500" y="2843100"/>
            <a:ext cx="1641014" cy="68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9"/>
          <p:cNvCxnSpPr>
            <a:stCxn id="128" idx="3"/>
            <a:endCxn id="129" idx="1"/>
          </p:cNvCxnSpPr>
          <p:nvPr/>
        </p:nvCxnSpPr>
        <p:spPr>
          <a:xfrm>
            <a:off x="1606801" y="3175625"/>
            <a:ext cx="66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9"/>
          <p:cNvSpPr txBox="1"/>
          <p:nvPr/>
        </p:nvSpPr>
        <p:spPr>
          <a:xfrm>
            <a:off x="1632750" y="2861525"/>
            <a:ext cx="611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ANT+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3971375" y="2861525"/>
            <a:ext cx="52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HTTP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4" name="Google Shape;134;p19"/>
          <p:cNvCxnSpPr>
            <a:stCxn id="130" idx="1"/>
            <a:endCxn id="129" idx="3"/>
          </p:cNvCxnSpPr>
          <p:nvPr/>
        </p:nvCxnSpPr>
        <p:spPr>
          <a:xfrm rot="10800000">
            <a:off x="3904500" y="3175625"/>
            <a:ext cx="6630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9"/>
          <p:cNvCxnSpPr>
            <a:stCxn id="129" idx="3"/>
            <a:endCxn id="130" idx="1"/>
          </p:cNvCxnSpPr>
          <p:nvPr/>
        </p:nvCxnSpPr>
        <p:spPr>
          <a:xfrm>
            <a:off x="3904451" y="3175625"/>
            <a:ext cx="6630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6" name="Google Shape;13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6700" y="1853850"/>
            <a:ext cx="683050" cy="68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6752" y="3625654"/>
            <a:ext cx="482954" cy="6830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9"/>
          <p:cNvCxnSpPr>
            <a:stCxn id="130" idx="3"/>
            <a:endCxn id="136" idx="1"/>
          </p:cNvCxnSpPr>
          <p:nvPr/>
        </p:nvCxnSpPr>
        <p:spPr>
          <a:xfrm flipH="1" rot="10800000">
            <a:off x="6208514" y="2195525"/>
            <a:ext cx="1038300" cy="9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9"/>
          <p:cNvCxnSpPr>
            <a:stCxn id="130" idx="3"/>
            <a:endCxn id="137" idx="1"/>
          </p:cNvCxnSpPr>
          <p:nvPr/>
        </p:nvCxnSpPr>
        <p:spPr>
          <a:xfrm>
            <a:off x="6208514" y="3184625"/>
            <a:ext cx="1138200" cy="7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Test-Driven Development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700" y="1853850"/>
            <a:ext cx="6338200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535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Réalisation du projet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 d’origine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3850"/>
            <a:ext cx="5288025" cy="260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025" y="3292701"/>
            <a:ext cx="3855974" cy="1165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