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29" d="100"/>
          <a:sy n="29" d="100"/>
        </p:scale>
        <p:origin x="7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A17BB-525F-7DA4-53E4-5C0784A2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72D412-0B10-4CE6-1E7C-6EC12571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92FD5-EE57-02E9-E9BC-42CD6F4D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A1F33-62B7-4D9D-9D7A-EDCBADAA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AD3A8-C0C5-0EDC-1BC8-CF1C4ADB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1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0765C-F24B-4575-74AC-B4E47B57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42A12D-614C-7CC4-6C63-AE7FF26C4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CE733-B1B9-5377-77AD-05FBDAC7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AD934-E022-3DFD-4BE2-0B2C5F75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8B553-BF8F-5645-B9B0-4FD95C60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97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089079-A84D-7583-6B9D-106409F4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2660C8-97C7-408B-786D-FF07969C0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4487D-91B6-D510-0467-95C5F75A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E0FAA-8647-05B1-1A57-40064F66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EEE86-91CC-615A-D866-3AE1669E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6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46F51-CBDE-BD56-D7D1-3905C2CC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CC77D-F3E7-F7FC-6664-F68D9AED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EEE52-9C51-9BE9-BE01-17432E25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C4974-5A32-2BA4-B481-EF1E9F0F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499991-4924-9938-A38B-0E9B0CD9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8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E3048-1752-CF6D-F303-F88E068A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9E038-B2A4-417E-11DF-2DE98987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691B38-928B-9551-8705-80EAC461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8EC3D4-C6C0-527A-4867-1EC75B43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FEA63-573A-6C05-7C10-05140FB3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4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04136-89A8-8E49-D16C-33DF4ED3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35D1E-3EBB-6DCD-68B7-CC370793D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DE32A-B249-E48C-66B3-FB65F8305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1135D-7D0F-0938-6BDB-D0EAACAE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1CB9D-AE36-512D-9853-271F81AC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F0BDF6-82E4-CBAF-16F1-C9BC89F2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52-CF61-900D-C3D1-0EF71009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14A92-5948-4C67-A39E-1B46F16C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005984-30B5-FADA-4F38-2FFECEA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6A8212-B73A-5227-A1F2-C87B42AD5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320323-5F7C-2225-7C6C-91B1DDD14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4E9172-74FB-7F14-AD62-0C50F740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17C626-9DC9-CAA6-EA12-93BDCC9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4207B0-9ABB-771F-F262-B43FF686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0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53CBE-38CC-1C8F-42CB-63BE781E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E57734-1107-176B-EB70-648D18B2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B27FCC-3E1B-7977-FB8D-0870A0E9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1063EB-819A-279B-E6A3-673FF89B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1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954958-EB56-907F-1374-9AF9BF56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988DEE-5ADF-9F1C-B09A-6D70D555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17D2E2-21C7-F5EF-67BE-3ABFE4E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4B6EF-217E-7AB1-AB1B-FCD1EB5A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8BF5F-0DF9-0269-E15E-B49F1B3F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E1E1B1-F833-FFDC-066B-B93035EA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27C335-21F3-2241-91C2-2410828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98248-DC8A-DF75-F784-FA4498E6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EB3FE-1032-8DDA-C9D8-DD74BA8A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7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147A8-2246-C5B7-A94A-C797D75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59187F-F78E-1CDF-624D-0A26F1277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D1F3D-9267-6199-C6B8-70FD49E7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8FF93-E5BE-A3F8-AF43-4E3C48D2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A002EB-C1A0-84EA-A05B-AF17569E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18D21-4B7D-B3DE-7C99-50DEE634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44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F86C63-9ED9-8312-9209-A7068FA1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1F1EC-AD1C-AD21-E625-E3603394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3980A-422F-AC89-3401-C3460868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57E1-3C5D-4654-8881-6DBD0375B18E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277DA-6557-7FF2-B3FF-0A110577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0871B-3EF6-7684-8392-67DC0266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12FD7-2E09-4F72-823D-E3D26B541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66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B270E-487C-7AA7-2A7C-D356F30F1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0566A0-4D85-1988-1A3C-198A135DF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L’innovation qui rend la 5G plus verte et accessible à tous</a:t>
            </a:r>
          </a:p>
        </p:txBody>
      </p:sp>
    </p:spTree>
    <p:extLst>
      <p:ext uri="{BB962C8B-B14F-4D97-AF65-F5344CB8AC3E}">
        <p14:creationId xmlns:p14="http://schemas.microsoft.com/office/powerpoint/2010/main" val="117269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15BA0-A380-B688-A4B9-DE9AFDE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8841A-E077-D1C2-B17B-2A90AED2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r>
              <a:rPr lang="fr-FR" dirty="0"/>
              <a:t>Présentation 5G</a:t>
            </a:r>
          </a:p>
          <a:p>
            <a:r>
              <a:rPr lang="fr-FR" dirty="0"/>
              <a:t>Présentation </a:t>
            </a:r>
            <a:r>
              <a:rPr lang="fr-FR" dirty="0" err="1"/>
              <a:t>Greenerwave</a:t>
            </a:r>
            <a:r>
              <a:rPr lang="fr-FR" dirty="0"/>
              <a:t> et ses RIS 2.0</a:t>
            </a:r>
          </a:p>
          <a:p>
            <a:r>
              <a:rPr lang="fr-FR" dirty="0"/>
              <a:t>Une innovation 5G répondant aux enjeux actuels</a:t>
            </a:r>
          </a:p>
          <a:p>
            <a:r>
              <a:rPr lang="fr-FR" dirty="0"/>
              <a:t>Le principe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20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8A527-C1CF-0433-E539-3BBACD32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5G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4B3E1-BF2B-BAC0-9698-A8AA8DAD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Google Sans"/>
              </a:rPr>
              <a:t>La 5G, 10 fois plus rapide que la LTE actuelle</a:t>
            </a:r>
          </a:p>
          <a:p>
            <a:r>
              <a:rPr lang="fr-FR" dirty="0">
                <a:latin typeface="Google Sans"/>
              </a:rPr>
              <a:t>U</a:t>
            </a:r>
            <a:r>
              <a:rPr lang="fr-FR" b="0" i="0" dirty="0">
                <a:effectLst/>
                <a:latin typeface="Google Sans"/>
              </a:rPr>
              <a:t>ne latence considérablement réduite</a:t>
            </a:r>
          </a:p>
          <a:p>
            <a:r>
              <a:rPr lang="fr-FR" dirty="0">
                <a:latin typeface="Google Sans"/>
              </a:rPr>
              <a:t>T</a:t>
            </a:r>
            <a:r>
              <a:rPr lang="fr-FR" b="0" i="0" dirty="0">
                <a:effectLst/>
                <a:latin typeface="Google Sans"/>
              </a:rPr>
              <a:t>echnologies gourmandes en données, dont la fiabilité est importante</a:t>
            </a:r>
          </a:p>
          <a:p>
            <a:r>
              <a:rPr lang="fr-FR" dirty="0">
                <a:latin typeface="Google Sans"/>
              </a:rPr>
              <a:t>Co</a:t>
            </a:r>
            <a:r>
              <a:rPr lang="fr-FR" b="0" i="0" dirty="0">
                <a:effectLst/>
                <a:latin typeface="Google Sans"/>
              </a:rPr>
              <a:t>mme la RV, la RA, l'IA, la chirurgie à distance, les véhicules sans conducteur, l'IoT et bien d'autres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9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21A6E-4CF5-4814-0BF5-31975DF5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Greenerwave</a:t>
            </a:r>
            <a:r>
              <a:rPr lang="fr-FR" dirty="0"/>
              <a:t> et ses RIS 2.0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CADA6D-5AAF-8F3F-6F27-949B487D7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16" y="2658081"/>
            <a:ext cx="6754168" cy="2686425"/>
          </a:xfrm>
        </p:spPr>
      </p:pic>
    </p:spTree>
    <p:extLst>
      <p:ext uri="{BB962C8B-B14F-4D97-AF65-F5344CB8AC3E}">
        <p14:creationId xmlns:p14="http://schemas.microsoft.com/office/powerpoint/2010/main" val="417388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2C1B2-007B-7A4B-2E71-6CE8A2AB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innovation répondant aux enjeux actuels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5EFC8FC-EB70-6B6B-027C-2D1A4122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8997"/>
            <a:ext cx="5487166" cy="362000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C9C4E5-F403-3AA2-F88B-9E722F7E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66" y="1964267"/>
            <a:ext cx="5649817" cy="32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2DD5-75F7-C4AB-CBA4-68901877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Principe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FEEDEA-4B5B-BCAB-6B7E-CAC8DE75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10743" cy="321989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1DF91F-1A30-F4D1-28C1-05142FA7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43" y="1677801"/>
            <a:ext cx="594707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FE1183-AEDA-66B3-4A98-59D0C448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53" r="-1" b="12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0BCD82-51DF-5E8A-EA13-D3AFF353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93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95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Thème Office</vt:lpstr>
      <vt:lpstr>Veille Technologique</vt:lpstr>
      <vt:lpstr>Sommaire</vt:lpstr>
      <vt:lpstr>La 5G</vt:lpstr>
      <vt:lpstr>Greenerwave et ses RIS 2.0</vt:lpstr>
      <vt:lpstr>Une innovation répondant aux enjeux actuels</vt:lpstr>
      <vt:lpstr>Principe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</dc:title>
  <dc:creator>Timothée Hauser</dc:creator>
  <cp:lastModifiedBy>Timothée Hauser</cp:lastModifiedBy>
  <cp:revision>1</cp:revision>
  <dcterms:created xsi:type="dcterms:W3CDTF">2024-03-11T10:15:31Z</dcterms:created>
  <dcterms:modified xsi:type="dcterms:W3CDTF">2024-03-11T11:38:13Z</dcterms:modified>
</cp:coreProperties>
</file>