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 standalone="yes"?>
<p:presentation xmlns:a="http://schemas.openxmlformats.org/drawingml/2006/main" xmlns:p="http://schemas.openxmlformats.org/presentationml/2006/main" xmlns:r="http://schemas.openxmlformats.org/officeDocument/2006/relationships"><p:sldMasterIdLst><p:sldMasterId id="2147483648" r:id="rId2"/><p:sldMasterId id="2147483661" r:id="rId3"/><p:sldSz cx="10077450" cy="7562850"/><p:notesSz cx="6858000" cy="9144000"/>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8805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9200" y="4481280"/>
            <a:ext cx="8805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30720" y="448128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9200" y="448128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19200" y="1784520"/>
            <a:ext cx="8805600" cy="5164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8805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886480" y="432000"/>
            <a:ext cx="6538680" cy="651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9200" y="448128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9200" y="1784520"/>
            <a:ext cx="8805600" cy="5164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30720" y="448128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9200" y="4481280"/>
            <a:ext cx="880488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8805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9200" y="4481280"/>
            <a:ext cx="8805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30720" y="448128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19200" y="448128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8805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86480" y="432000"/>
            <a:ext cx="6538680" cy="651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9200" y="448128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5163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30720" y="448128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920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30720" y="1784520"/>
            <a:ext cx="429660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9200" y="4481280"/>
            <a:ext cx="8804880" cy="246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19200" y="7277040"/>
            <a:ext cx="3279240" cy="215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800">
                <a:solidFill>
                  <a:srgbClr val="000000"/>
                </a:solidFill>
                <a:latin typeface="Arial"/>
              </a:rPr>
              <a:t>Lost in Translation – Tim Bourguignon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7811640" y="7277040"/>
            <a:ext cx="1612440" cy="21564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5BB9C32C-DE1D-4BBC-9BB7-7FCA93846142}" type="slidenum">
              <a:rPr lang="de-DE" sz="8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3809880" y="7277040"/>
            <a:ext cx="2450880" cy="21564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de-DE" sz="800">
                <a:solidFill>
                  <a:srgbClr val="000000"/>
                </a:solidFill>
                <a:latin typeface="Arial"/>
              </a:rPr>
              <a:t>Copyright © 2014 MATHEMA Software GmbH</a:t>
            </a:r>
            <a:endParaRPr/>
          </a:p>
        </p:txBody>
      </p:sp>
      <p:pic>
        <p:nvPicPr>
          <p:cNvPr descr="" id="3" name="Bild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7120" cy="1318320"/>
          </a:xfrm>
          <a:prstGeom prst="rect">
            <a:avLst/>
          </a:prstGeom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3640" y="1769400"/>
            <a:ext cx="8867520" cy="4385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19200" y="7277040"/>
            <a:ext cx="3279240" cy="215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de-DE" sz="800">
                <a:solidFill>
                  <a:srgbClr val="000000"/>
                </a:solidFill>
                <a:latin typeface="Arial"/>
              </a:rPr>
              <a:t>Lost in Translation – Tim Bourguignon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7811640" y="7277040"/>
            <a:ext cx="1612440" cy="215640"/>
          </a:xfrm>
          <a:prstGeom prst="rect">
            <a:avLst/>
          </a:prstGeom>
        </p:spPr>
        <p:txBody>
          <a:bodyPr bIns="0" lIns="0" rIns="0" tIns="0"/>
          <a:p>
            <a:pPr algn="r">
              <a:lnSpc>
                <a:spcPct val="100000"/>
              </a:lnSpc>
            </a:pPr>
            <a:fld id="{76A3B906-78A9-4540-BE8B-6794118758D1}" type="slidenum">
              <a:rPr lang="de-DE" sz="8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3809880" y="7277040"/>
            <a:ext cx="2450880" cy="21564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lang="de-DE" sz="800">
                <a:solidFill>
                  <a:srgbClr val="000000"/>
                </a:solidFill>
                <a:latin typeface="Arial"/>
              </a:rPr>
              <a:t>Copyright © 2014 MATHEMA Software GmbH</a:t>
            </a:r>
            <a:endParaRPr/>
          </a:p>
        </p:txBody>
      </p:sp>
      <p:pic>
        <p:nvPicPr>
          <p:cNvPr descr="" id="41" name="Bild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7120" cy="1318320"/>
          </a:xfrm>
          <a:prstGeom prst="rect">
            <a:avLst/>
          </a:prstGeom>
        </p:spPr>
      </p:pic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2886480" y="432000"/>
            <a:ext cx="6538680" cy="52524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ffffff"/>
                </a:solidFill>
                <a:latin typeface="Arial"/>
                <a:ea typeface="ＭＳ Ｐゴシック"/>
              </a:rPr>
              <a:t>Click to edit the title text formatCliquez pour modifier le style du titre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19200" y="1784520"/>
            <a:ext cx="8805600" cy="5163840"/>
          </a:xfrm>
          <a:prstGeom prst="rect">
            <a:avLst/>
          </a:prstGeom>
        </p:spPr>
        <p:txBody>
          <a:bodyPr bIns="0" lIns="0" rIns="0" tIns="0"/>
          <a:p>
            <a:pPr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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Seventh Outline LevelCliquez pour modifier les styles du texte du masque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Cinquième niveau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