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2" r:id="rId6"/>
    <p:sldId id="263" r:id="rId7"/>
    <p:sldId id="259" r:id="rId8"/>
    <p:sldId id="261" r:id="rId9"/>
    <p:sldId id="258" r:id="rId10"/>
  </p:sldIdLst>
  <p:sldSz cx="10077450" cy="7562850"/>
  <p:notesSz cx="6858000" cy="9144000"/>
  <p:defaultTextStyle>
    <a:defPPr>
      <a:defRPr lang="de-DE"/>
    </a:defPPr>
    <a:lvl1pPr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03238" indent="-460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006475" indent="-92075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11300" indent="-139700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14538" indent="-1857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22396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46" y="-102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54E9-7BA2-472D-BD61-AFB6D4D6045A}" type="datetimeFigureOut">
              <a:rPr lang="de-DE" smtClean="0"/>
              <a:t>15.03.2014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F771-08A0-44CF-83A0-6E937EB8C3C4}" type="slidenum">
              <a:rPr lang="de-DE" smtClean="0"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7F771-08A0-44CF-83A0-6E937EB8C3C4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506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53580"/>
              </a:buClr>
              <a:defRPr/>
            </a:lvl1pPr>
            <a:lvl2pPr>
              <a:buClr>
                <a:srgbClr val="153580"/>
              </a:buClr>
              <a:defRPr/>
            </a:lvl2pPr>
            <a:lvl3pPr>
              <a:buClr>
                <a:srgbClr val="153580"/>
              </a:buClr>
              <a:defRPr/>
            </a:lvl3pPr>
            <a:lvl4pPr>
              <a:buClr>
                <a:srgbClr val="153580"/>
              </a:buClr>
              <a:defRPr/>
            </a:lvl4pPr>
            <a:lvl5pPr>
              <a:buClr>
                <a:srgbClr val="153580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16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7200" y="432000"/>
            <a:ext cx="6537600" cy="5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759" y="1794930"/>
            <a:ext cx="4326737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19205" y="1794930"/>
            <a:ext cx="4305595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349993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86393" y="432023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19263" y="1784433"/>
            <a:ext cx="8806124" cy="51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9263" y="7277100"/>
            <a:ext cx="3279775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 err="1">
                <a:latin typeface="Arial"/>
                <a:ea typeface="+mn-ea"/>
                <a:cs typeface="Arial"/>
              </a:rPr>
              <a:t>Tiel</a:t>
            </a:r>
            <a:r>
              <a:rPr lang="de-DE" sz="800" dirty="0">
                <a:latin typeface="Arial"/>
                <a:ea typeface="+mn-ea"/>
                <a:cs typeface="Arial"/>
              </a:rPr>
              <a:t> – Autor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11654" y="7277100"/>
            <a:ext cx="1612900" cy="215900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DD0A182-912D-B846-8612-4CE33C0335A8}" type="slidenum">
              <a:rPr lang="de-DE" sz="800">
                <a:cs typeface="Arial" charset="0"/>
              </a:rPr>
              <a:pPr algn="r" eaLnBrk="1" hangingPunct="1"/>
              <a:t>‹N°›</a:t>
            </a:fld>
            <a:endParaRPr lang="de-DE" sz="800" dirty="0"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810000" y="7277100"/>
            <a:ext cx="2451100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>
                <a:latin typeface="Arial"/>
                <a:ea typeface="+mn-ea"/>
                <a:cs typeface="Arial"/>
              </a:rPr>
              <a:t>Copyright © </a:t>
            </a:r>
            <a:r>
              <a:rPr lang="de-DE" sz="800" dirty="0" smtClean="0">
                <a:latin typeface="Arial"/>
                <a:ea typeface="+mn-ea"/>
                <a:cs typeface="Arial"/>
              </a:rPr>
              <a:t>2014 </a:t>
            </a:r>
            <a:r>
              <a:rPr lang="de-DE" sz="800" dirty="0">
                <a:latin typeface="Arial"/>
                <a:ea typeface="+mn-ea"/>
                <a:cs typeface="Arial"/>
              </a:rPr>
              <a:t>MATHEMA Software GmbH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077448" cy="1318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503238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58775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4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191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079500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439863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17986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800" b="1" dirty="0" smtClean="0"/>
              <a:t>Lost in Translation</a:t>
            </a:r>
          </a:p>
          <a:p>
            <a:r>
              <a:rPr lang="de-DE" sz="2800" b="1" dirty="0" smtClean="0"/>
              <a:t>Reguläre Ausdrücke als Englische Sätze</a:t>
            </a:r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400" dirty="0" smtClean="0"/>
              <a:t>Tim </a:t>
            </a:r>
            <a:r>
              <a:rPr lang="de-DE" sz="2400" dirty="0" err="1" smtClean="0"/>
              <a:t>Bourguignon</a:t>
            </a:r>
            <a:endParaRPr lang="de-DE" sz="2400" dirty="0"/>
          </a:p>
          <a:p>
            <a:pPr eaLnBrk="1" hangingPunct="1"/>
            <a:endParaRPr lang="de-DE" sz="2400" dirty="0"/>
          </a:p>
          <a:p>
            <a:pPr eaLnBrk="1" hangingPunct="1"/>
            <a:r>
              <a:rPr lang="de-DE" sz="2400" dirty="0" smtClean="0"/>
              <a:t>Tim.bourguignon@mathema.de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www.mathema.de</a:t>
            </a:r>
          </a:p>
          <a:p>
            <a:pPr eaLnBrk="1" hangingPunct="1"/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TL;DR;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619263" y="1784433"/>
            <a:ext cx="8952120" cy="5164361"/>
          </a:xfrm>
        </p:spPr>
        <p:txBody>
          <a:bodyPr/>
          <a:lstStyle/>
          <a:p>
            <a:r>
              <a:rPr lang="en-US" dirty="0" smtClean="0"/>
              <a:t>Why express yourself like this?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can say it like Shakespeare?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its coder friendly version?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096" y="2216786"/>
            <a:ext cx="5317435" cy="7475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[A-Z0-9._%+-]+@[A-Z0-9.-]+\.[A-Z]{2,4}</a:t>
            </a:r>
          </a:p>
        </p:txBody>
      </p:sp>
      <p:sp>
        <p:nvSpPr>
          <p:cNvPr id="6" name="Rectangle 5"/>
          <p:cNvSpPr/>
          <p:nvPr/>
        </p:nvSpPr>
        <p:spPr>
          <a:xfrm>
            <a:off x="964096" y="6033052"/>
            <a:ext cx="7633252" cy="10933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Thou.shallmatch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(a-string-of-letters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followdby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(@).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then.someothercharacters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adram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(dot).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and.some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moostuff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);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8" name="Picture 4" descr="http://thisaintevenfunny.files.wordpress.com/2012/07/1-shakespear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0787" y="1378333"/>
            <a:ext cx="3077212" cy="210407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64096" y="3850426"/>
            <a:ext cx="7633252" cy="13305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Thou shall match a string of letters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follow'd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by @ then some other characters, a dram dot and some moo stuff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regular expression DSL?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it help write </a:t>
            </a:r>
            <a:r>
              <a:rPr lang="en-US" dirty="0" err="1" smtClean="0"/>
              <a:t>Regexes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it help </a:t>
            </a:r>
            <a:r>
              <a:rPr lang="en-US" smtClean="0"/>
              <a:t>understand them?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</a:rPr>
              <a:t>Why</a:t>
            </a:r>
            <a:r>
              <a:rPr lang="de-DE" dirty="0" smtClean="0">
                <a:latin typeface="Arial" charset="0"/>
                <a:ea typeface="ＭＳ Ｐゴシック" charset="0"/>
              </a:rPr>
              <a:t> a </a:t>
            </a:r>
            <a:r>
              <a:rPr lang="de-DE" dirty="0" err="1" smtClean="0">
                <a:latin typeface="Arial" charset="0"/>
                <a:ea typeface="ＭＳ Ｐゴシック" charset="0"/>
              </a:rPr>
              <a:t>regular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e</a:t>
            </a:r>
            <a:r>
              <a:rPr lang="de-DE" dirty="0" err="1" smtClean="0">
                <a:latin typeface="Arial" charset="0"/>
                <a:ea typeface="ＭＳ Ｐゴシック" charset="0"/>
              </a:rPr>
              <a:t>xpression</a:t>
            </a:r>
            <a:r>
              <a:rPr lang="de-DE" dirty="0" smtClean="0">
                <a:latin typeface="Arial" charset="0"/>
                <a:ea typeface="ＭＳ Ｐゴシック" charset="0"/>
              </a:rPr>
              <a:t> DSL?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‘dynamic’ talk example</a:t>
            </a:r>
          </a:p>
          <a:p>
            <a:r>
              <a:rPr lang="en-US" dirty="0" smtClean="0"/>
              <a:t>Having </a:t>
            </a:r>
            <a:r>
              <a:rPr lang="en-US" dirty="0" smtClean="0"/>
              <a:t>written </a:t>
            </a:r>
            <a:r>
              <a:rPr lang="en-US" dirty="0" smtClean="0"/>
              <a:t>a real </a:t>
            </a:r>
            <a:r>
              <a:rPr lang="en-US" dirty="0" smtClean="0"/>
              <a:t>DSL (at least)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See if it works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 Expression knowledge refresh</a:t>
            </a:r>
          </a:p>
          <a:p>
            <a:endParaRPr lang="en-US" dirty="0" smtClean="0"/>
          </a:p>
          <a:p>
            <a:r>
              <a:rPr lang="en-US" strike="sngStrike" dirty="0" smtClean="0"/>
              <a:t>Get rich and famous (bitches!)</a:t>
            </a:r>
          </a:p>
          <a:p>
            <a:r>
              <a:rPr lang="en-US" b="1" dirty="0" smtClean="0"/>
              <a:t>Because I can!</a:t>
            </a:r>
          </a:p>
        </p:txBody>
      </p:sp>
      <p:pic>
        <p:nvPicPr>
          <p:cNvPr id="3074" name="Picture 2" descr="http://blogmedia.eventbrite.com/wp-content/uploads/Priority-7.27.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7082" y="1595592"/>
            <a:ext cx="2987027" cy="2246244"/>
          </a:xfrm>
          <a:prstGeom prst="rect">
            <a:avLst/>
          </a:prstGeom>
          <a:noFill/>
        </p:spPr>
      </p:pic>
      <p:pic>
        <p:nvPicPr>
          <p:cNvPr id="3076" name="Picture 4" descr="http://img.ibtimes.com/www/data/images/full/2013/09/26/4129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7083" y="4036924"/>
            <a:ext cx="2987026" cy="2991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</a:t>
            </a:r>
            <a:r>
              <a:rPr lang="en-US" u="sng" dirty="0" smtClean="0"/>
              <a:t>NOT</a:t>
            </a:r>
            <a:r>
              <a:rPr lang="en-US" dirty="0" smtClean="0"/>
              <a:t> talking about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regular expressions</a:t>
            </a:r>
          </a:p>
          <a:p>
            <a:r>
              <a:rPr lang="en-US" dirty="0" smtClean="0"/>
              <a:t>Optimization &amp; Performance</a:t>
            </a:r>
          </a:p>
          <a:p>
            <a:r>
              <a:rPr lang="en-US" dirty="0" smtClean="0"/>
              <a:t>Devise on the RFC822 </a:t>
            </a:r>
            <a:r>
              <a:rPr lang="en-US" dirty="0" err="1" smtClean="0"/>
              <a:t>EMail</a:t>
            </a:r>
            <a:r>
              <a:rPr lang="en-US" dirty="0" smtClean="0"/>
              <a:t> Address </a:t>
            </a:r>
            <a:r>
              <a:rPr lang="en-US" dirty="0" err="1" smtClean="0"/>
              <a:t>Regex</a:t>
            </a:r>
            <a:r>
              <a:rPr lang="en-US" dirty="0" smtClean="0"/>
              <a:t>:</a:t>
            </a:r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531" y="3392991"/>
            <a:ext cx="6832116" cy="361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351722" y="2494722"/>
            <a:ext cx="7484165" cy="39008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(?:(?:\r\n)?[ \t])*(?:(?:(?:[^()&lt;&gt;@,;:\\".\[\] \000-\031]+(?:(?:(?:\r\n)?[ \t] )+|\Z|(?=[\["()&lt;&gt;@,;:\\".\[\]]))|"(?:[^\"\r\\]|\\.|(?:(?:\r\n)?[ \t]))*"(?:(?: \r\n)?[ \t])*)(?:\.(?:(?:\r\n)?[ \t])*(?:[^()&lt;&gt;@,;:\\".\[\] \000-\031]+(?:(?:( ?:\r\n)?[ \t])+|\Z|(?=[\["()&lt;&gt;@,;:\\".\[\]]))|"(?:[^\"\r\\]|\\.|(?:(?:\r\n)?[ \t]))*"(?:(?:\r\n)?[ \t])*))*@(?:(?:\r\n)?[ \t])*(?:[^()&lt;&gt;@,;:\\".\[\] \000-\0 31]+(?:(?:(?:\r\n)?[ \t])+|\Z|(?=[\["()&lt;&gt;@,;:\\".\[\]]))|\[([^\[\]\r\\]|\\.)*\ ](?:(?:\r\n)?[ \t])*)(?:\.(?:(?:\r\n)?[ \t])*(?:[^()&lt;&gt;@,;:\\".\[\] \000-\031]+ (?:(?:(?:\r\n)?[ \t])+|\Z|(?=[\["()&lt;&gt;@,;:\\".\[\]]))|\[([^\[\]\r\\]|\\.)*\](?: (?:\r\n)?[ \t])*))*|(?:[^()&lt;&gt;@,;:\\".\[\] \000-\031]+(?:(?:(?:\r\n)?[ \t])+|\Z |(?=[\["()&lt;&gt;@,;:\\".\[\]]))|"(?:[^\"\r\\]|\\.|(?:(?:\r\n)?[ \t]))*"(?:(?:\r\n) ?[ \t])*)*\&lt;(?:(?:\r\n)?[ \t])*(?:@(?:[^()&lt;&gt;@,;:\\".\[\] \000-\031]+(?:(?:(?:\ r\n)?[ \t])+|\Z|(?=[\["()&lt;&gt;@,;:\\".\[\]]))|\[([^\[\]\r\\]|\\.)*\](?:(?:\r\n)?[ \t])*)(?:\.(?:(?:\r\n)?[ \t])*(?:[^()&lt;&gt;@,;:\\".\[\] \000-\031]+(?:(?:(?:\r\n) 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 )+|\Z|(?=[\["()&lt;&gt;@,;:\\".\[\]]))|\[([^\[\]\r\\]|\\.)*\](?:(?:\r\n)?[ \t])*))*) *:(?:(?:\r\n)?[ \t])*)?(?:[^()&lt;&gt;@,;:\\".\[\] \000-\031]+(?:(?:(?:\r\n)?[ \t])+ |\Z|(?=[\["()&lt;&gt;@,;:\\".\[\]]))|"(?:[^\"\r\\]|\\.|(?:(?:\r\n)?[ \t]))*"(?:(?:\r \n)?[ \t])*)(?:\.(?:(?:\r\n)?[ \t])*(?:[^()&lt;&gt;@,;:\\".\[\] \000-\031]+(?:(?:(?: \r\n)?[ \t])+|\Z|(?=[\["()&lt;&gt;@,;:\\".\[\]]))|"(?:[^\"\r\\]|\\.|(?:(?:\r\n)?[ \t ]))*"(?:(?:\r\n)?[ \t])*))*@(?:(?:\r\n)?[ \t])*(?:[^()&lt;&gt;@,;:\\".\[\] \000-\031 ]+(?:(?:(?:\r\n)?[ \t])+|\Z|(?=[\["()&lt;&gt;@,;:\\".\[\]]))|\[([^\[\]\r\\]|\\.)*\]( ?:(?:\r\n)?[ \t])*)(?:\.(?:(?:\r\n)?[ \t])*(?:[^()&lt;&gt;@,;:\\".\[\] \000-\031]+(? :(?:(?:\r\n)?[ \t])+|\Z|(?=[\["()&lt;&gt;@,;:\\".\[\]]))|\[([^\[\]\r\\]|\\.)*\](?:(? :\r\n)?[ \t])*))*\&gt;(?:(?:\r\n)?[ \t])*)|(?:[^()&lt;&gt;@,;:\\".\[\] \000-\031]+(?:(? 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 @,;:\\".\[\] \000-\031]+(?:(?:(?:\r\n)?[ \t])+|\Z|(?=[\["()&lt;&gt;@,;:\\".\[\]]))|" (?:[^\"\r\\]|\\.|(?:(?:\r\n)?[ \t]))*"(?:(?:\r\n)?[ \t])*))*@(?:(?:\r\n)?[ \t] )*(?:[^()&lt;&gt;@,;:\\".\[\] \000-\031]+(?:(?:(?:\r\n)?[ \t])+|\Z|(?=[\["()&lt;&gt;@,;:\\ ".\[\]]))|\[([^\[\]\r\\]|\\.)*\](?:(?:\r\n)?[ \t])*)(?:\.(?:(?:\r\n)?[ \t])*(? :[^()&lt;&gt;@,;:\\".\[\] \000-\031]+(?:(?:(?:\r\n)?[ \t])+|\Z|(?=[\["()&lt;&gt;@,;:\\".\[ \]]))|\[([^\[\]\r\\]|\\.)*\](?:(?:\r\n)?[ \t])*))*|(?:[^()&lt;&gt;@,;:\\".\[\] \000- \031]+(?:(?:(?:\r\n)?[ \t])+|\Z|(?=[\["()&lt;&gt;@,;:\\".\[\]]))|"(?:[^\"\r\\]|\\.|( ?:(?:\r\n)?[ \t]))*"(?:(?:\r\n)?[ \t])*)*\&lt;(?:(?:\r\n)?[ \t])*(?:@(?:[^()&lt;&gt;@,; :\\".\[\] \000-\031]+(?:(?:(?:\r\n)?[ \t])+|\Z|(?=[\["()&lt;&gt;@,;:\\".\[\]]))|\[([ ^\[\]\r\\]|\\.)*\](?:(?:\r\n)?[ \t])*)(?:\.(?:(?:\r\n)?[ \t])*(?:[^()&lt;&gt;@,;:\\" .\[\] \000-\031]+(?:(?:(?:\r\n)?[ \t])+|\Z|(?=[\["()&lt;&gt;@,;:\\".\[\]]))|\[([^\[\ ]\r\\]|\\.)*\](?:(?:\r\n)?[ \t])*))*(?:,@(?:(?:\r\n)?[ \t])*(?:[^()&lt;&gt;@,;:\\".\ 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 00-\031]+(?:(?:(?:\r\n)?[ \t])+|\Z|(?=[\["()&lt;&gt;@,;:\\".\[\]]))|"(?:[^\"\r\\]|\\ .|(?:(?:\r\n)?[ \t]))*"(?:(?:\r\n)?[ \t])*)(?:\.(?:(?:\r\n)?[ \t])*(?:[^()&lt;&gt;@, ;:\\".\[\] \000-\031]+(?:(?:(?:\r\n)?[ \t])+|\Z|(?=[\["()&lt;&gt;@,;:\\".\[\]]))|"(? :[^\"\r\\]|\\.|(?:(?:\r\n)?[ \t]))*"(?:(?:\r\n)?[ \t])*))*@(?:(?:\r\n)?[ \t])* (?:[^()&lt;&gt;@,;:\\".\[\] \000-\031]+(?:(?:(?:\r\n)?[ \t])+|\Z|(?=[\["()&lt;&gt;@,;:\\". \[\]]))|\[([^\[\]\r\\]|\\.)*\](?:(?:\r\n)?[ \t])*)(?:\.(?:(?:\r\n)?[ \t])*(?:[ ^()&lt;&gt;@,;:\\".\[\] \000-\031]+(?:(?:(?:\r\n)?[ \t])+|\Z|(?=[\["()&lt;&gt;@,;:\\".\[\] ]))|\[([^\[\]\r\\]|\\.)*\](?:(?:\r\n)?[ \t])*))*\&gt;(?:(?:\r\n)?[ \t])*)(?:,\s*( ?:(?:[^()&lt;&gt;@,;:\\".\[\] \000-\031]+(?:(?:(?:\r\n)?[ \t])+|\Z|(?=[\["()&lt;&gt;@,;:\\ ".\[\]]))|"(?:[^\"\r\\]|\\.|(?:(?:\r\n)?[ \t]))*"(?:(?:\r\n)?[ \t])*)(?:\.(?:( ?:\r\n)?[ \t])*(?:[^()&lt;&gt;@,;:\\".\[\] \000-\031]+(?:(?:(?:\r\n)?[ \t])+|\Z|(?=[ \["()&lt;&gt;@,;:\\".\[\]]))|"(?:[^\"\r\\]|\\.|(?:(?:\r\n)?[ \t]))*"(?:(?:\r\n)?[ \t ])*))*@(?:(?:\r\n)?[ \t])*(?:[^()&lt;&gt;@,;:\\".\[\] \000-\031]+(?:(?:(?:\r\n)?[ \t ])+|\Z|(?=[\["()&lt;&gt;@,;:\\".\[\]]))|\[([^\[\]\r\\]|\\.)*\](?:(?:\r\n)?[ \t])*)(? :\.(?:(?:\r\n)?[ \t])*(?:[^()&lt;&gt;@,;:\\".\[\] \000-\031]+(?:(?:(?:\r\n)?[ \t])+| \Z|(?=[\["()&lt;&gt;@,;:\\".\[\]]))|\[([^\[\]\r\\]|\\.)*\](?:(?:\r\n)?[ \t])*))*|(?: [^()&lt;&gt;@,;:\\".\[\] \000-\031]+(?:(?:(?:\r\n)?[ \t])+|\Z|(?=[\["()&lt;&gt;@,;:\\".\[\ ]]))|"(?:[^\"\r\\]|\\.|(?:(?:\r\n)?[ \t]))*"(?:(?:\r\n)?[ \t])*)*\&lt;(?:(?:\r\n) ?[ \t])*(?:@(?:[^()&lt;&gt;@,;:\\".\[\] \000-\031]+(?:(?:(?:\r\n)?[ \t])+|\Z|(?=[\[" ()&lt;&gt;@,;:\\".\[\]]))|\[([^\[\]\r\\]|\\.)*\](?:(?:\r\n)?[ \t])*)(?:\.(?:(?:\r\n) 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 )*(?:[^()&lt;&gt;@,;:\\".\[\] \000-\031]+(?:(?:(?:\r\n)?[ \t])+|\Z|(?=[\["()&lt;&gt;@,;:\\ ".\[\]]))|\[([^\[\]\r\\]|\\.)*\](?:(?:\r\n)?[ \t])*))*)*:(?:(?:\r\n)?[ \t])*)? (?:[^()&lt;&gt;@,;:\\".\[\] \000-\031]+(?:(?:(?:\r\n)?[ \t])+|\Z|(?=[\["()&lt;&gt;@,;:\\". \[\]]))|"(?:[^\"\r\\]|\\.|(?:(?:\r\n)?[ \t]))*"(?:(?:\r\n)?[ \t])*)(?:\.(?:(?: \r\n)?[ \t])*(?:[^()&lt;&gt;@,;:\\".\[\] \000-\031]+(?:(?:(?:\r\n)?[ \t])+|\Z|(?=[\[ "()&lt;&gt;@,;:\\".\[\]]))|"(?:[^\"\r\\]|\\.|(?:(?:\r\n)?[ \t]))*"(?:(?:\r\n)?[ \t]) *))*@(?:(?:\r\n)?[ \t])*(?:[^()&lt;&gt;@,;:\\".\[\] \000-\031]+(?:(?:(?:\r\n)?[ \t]) +|\Z|(?=[\["()&lt;&gt;@,;:\\".\[\]]))|\[([^\[\]\r\\]|\\.)*\](?:(?:\r\n)?[ \t])*)(?:\ .(?:(?:\r\n)?[ \t])*(?:[^()&lt;&gt;@,;:\\".\[\] \000-\031]+(?:(?:(?:\r\n)?[ \t])+|\Z |(?=[\["()&lt;&gt;@,;:\\".\[\]]))|\[([^\[\]\r\\]|\\.)*\](?:(?:\r\n)?[ \t])*))*\&gt;(?:( ?:\r\n)?[ \t])*))*)?;\s*)</a:t>
            </a:r>
            <a:endParaRPr lang="de-DE" sz="700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</a:rPr>
              <a:t>N Problems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“Some people, when confronted with a problem, think: ‘I know, I'll </a:t>
            </a:r>
            <a:r>
              <a:rPr lang="en-US" dirty="0" smtClean="0"/>
              <a:t>use regular </a:t>
            </a:r>
            <a:r>
              <a:rPr lang="en-US" dirty="0" smtClean="0"/>
              <a:t>expressions.' Now they have </a:t>
            </a:r>
            <a:r>
              <a:rPr lang="en-US" dirty="0" smtClean="0"/>
              <a:t>two </a:t>
            </a:r>
            <a:r>
              <a:rPr lang="en-US" dirty="0" smtClean="0"/>
              <a:t>problems”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Some people, when confronted with a problem, think: ‘I know, I'll create a DSL that wraps regular expressions.' Now they have three problems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</a:rPr>
              <a:t>N Problems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complex the expression, the more surprised and god-like you’ll feel when it works.</a:t>
            </a:r>
          </a:p>
          <a:p>
            <a:r>
              <a:rPr lang="en-US" dirty="0" smtClean="0"/>
              <a:t>When you write one that works and you know no-one will ever understand, feel like Houdini mystifying everyone.</a:t>
            </a:r>
          </a:p>
          <a:p>
            <a:r>
              <a:rPr lang="en-US" dirty="0" smtClean="0"/>
              <a:t>You can strip down someone’s </a:t>
            </a:r>
            <a:r>
              <a:rPr lang="en-US" dirty="0" err="1" smtClean="0"/>
              <a:t>regex</a:t>
            </a:r>
            <a:r>
              <a:rPr lang="en-US" dirty="0" smtClean="0"/>
              <a:t> to pieces and yet never figure it out. Which makes you feel like looking at Houdini and God’s work combined.</a:t>
            </a:r>
          </a:p>
          <a:p>
            <a:r>
              <a:rPr lang="en-US" dirty="0" smtClean="0"/>
              <a:t>Old </a:t>
            </a:r>
            <a:r>
              <a:rPr lang="en-US" dirty="0" err="1" smtClean="0"/>
              <a:t>regexes</a:t>
            </a:r>
            <a:r>
              <a:rPr lang="en-US" dirty="0" smtClean="0"/>
              <a:t> (of yours) are like teenage kids, you know they came out of you, but you don’t quite get them anymore.</a:t>
            </a:r>
          </a:p>
          <a:p>
            <a:pPr lvl="1"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		(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Franck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Mée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, a “friend” that likes regular expressions)</a:t>
            </a:r>
            <a:endParaRPr lang="de-DE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  <a:ea typeface="ＭＳ Ｐゴシック" charset="0"/>
              </a:rPr>
              <a:t>Fragen?</a:t>
            </a:r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 eaLnBrk="1" hangingPunct="1">
              <a:buFont typeface="Wingdings" charset="0"/>
              <a:buNone/>
            </a:pPr>
            <a:r>
              <a:rPr lang="de-DE" b="1" dirty="0">
                <a:latin typeface="Arial" charset="0"/>
                <a:ea typeface="ＭＳ Ｐゴシック" charset="0"/>
                <a:cs typeface="ＭＳ Ｐゴシック" charset="0"/>
              </a:rPr>
              <a:t>Vielen Dank!</a:t>
            </a:r>
          </a:p>
          <a:p>
            <a:pPr algn="ctr" eaLnBrk="1" hangingPunct="1">
              <a:buFont typeface="Wingdings" charset="0"/>
              <a:buNone/>
            </a:pPr>
            <a:endParaRPr lang="de-DE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Tim.bourguignon@mathema.de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EMACampu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MATHEMACampus2014</Template>
  <TotalTime>0</TotalTime>
  <Words>1412</Words>
  <Application>Microsoft Office PowerPoint</Application>
  <PresentationFormat>Personnalisé</PresentationFormat>
  <Paragraphs>54</Paragraphs>
  <Slides>9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MATHEMACampus2014</vt:lpstr>
      <vt:lpstr>Diapositive 1</vt:lpstr>
      <vt:lpstr>TL;DR;</vt:lpstr>
      <vt:lpstr>A regular expression DSL?</vt:lpstr>
      <vt:lpstr>Why a regular expression DSL?</vt:lpstr>
      <vt:lpstr>What we’re NOT talking about</vt:lpstr>
      <vt:lpstr>Diapositive 6</vt:lpstr>
      <vt:lpstr>N Problems</vt:lpstr>
      <vt:lpstr>N Problems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Tim Bourguignon</dc:creator>
  <cp:lastModifiedBy>Tim Bourguignon</cp:lastModifiedBy>
  <cp:revision>40</cp:revision>
  <dcterms:created xsi:type="dcterms:W3CDTF">2014-03-14T19:12:26Z</dcterms:created>
  <dcterms:modified xsi:type="dcterms:W3CDTF">2014-03-15T16:56:18Z</dcterms:modified>
</cp:coreProperties>
</file>