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64" r:id="rId5"/>
    <p:sldId id="260" r:id="rId6"/>
    <p:sldId id="262" r:id="rId7"/>
    <p:sldId id="259" r:id="rId8"/>
    <p:sldId id="261" r:id="rId9"/>
    <p:sldId id="277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9" r:id="rId22"/>
    <p:sldId id="275" r:id="rId23"/>
    <p:sldId id="258" r:id="rId24"/>
  </p:sldIdLst>
  <p:sldSz cx="10077450" cy="7562850"/>
  <p:notesSz cx="6858000" cy="9144000"/>
  <p:defaultTextStyle>
    <a:defPPr>
      <a:defRPr lang="de-DE"/>
    </a:defPPr>
    <a:lvl1pPr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03238" indent="-460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006475" indent="-92075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11300" indent="-139700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14538" indent="-1857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22396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46" y="-102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54E9-7BA2-472D-BD61-AFB6D4D6045A}" type="datetimeFigureOut">
              <a:rPr lang="de-DE" smtClean="0"/>
              <a:pPr/>
              <a:t>16.03.2014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F771-08A0-44CF-83A0-6E937EB8C3C4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7F771-08A0-44CF-83A0-6E937EB8C3C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506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53580"/>
              </a:buClr>
              <a:defRPr/>
            </a:lvl1pPr>
            <a:lvl2pPr>
              <a:buClr>
                <a:srgbClr val="153580"/>
              </a:buClr>
              <a:defRPr/>
            </a:lvl2pPr>
            <a:lvl3pPr>
              <a:buClr>
                <a:srgbClr val="153580"/>
              </a:buClr>
              <a:defRPr/>
            </a:lvl3pPr>
            <a:lvl4pPr>
              <a:buClr>
                <a:srgbClr val="153580"/>
              </a:buClr>
              <a:defRPr/>
            </a:lvl4pPr>
            <a:lvl5pPr>
              <a:buClr>
                <a:srgbClr val="153580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16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7200" y="432000"/>
            <a:ext cx="6537600" cy="5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759" y="1794930"/>
            <a:ext cx="4326737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19205" y="1794930"/>
            <a:ext cx="4305595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349993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86393" y="432023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19263" y="1784433"/>
            <a:ext cx="8806124" cy="51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9263" y="7277100"/>
            <a:ext cx="3279775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 err="1">
                <a:latin typeface="Arial"/>
                <a:ea typeface="+mn-ea"/>
                <a:cs typeface="Arial"/>
              </a:rPr>
              <a:t>Tiel</a:t>
            </a:r>
            <a:r>
              <a:rPr lang="de-DE" sz="800" dirty="0">
                <a:latin typeface="Arial"/>
                <a:ea typeface="+mn-ea"/>
                <a:cs typeface="Arial"/>
              </a:rPr>
              <a:t> – Autor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11654" y="7277100"/>
            <a:ext cx="1612900" cy="215900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DD0A182-912D-B846-8612-4CE33C0335A8}" type="slidenum">
              <a:rPr lang="de-DE" sz="800">
                <a:cs typeface="Arial" charset="0"/>
              </a:rPr>
              <a:pPr algn="r" eaLnBrk="1" hangingPunct="1"/>
              <a:t>‹N°›</a:t>
            </a:fld>
            <a:endParaRPr lang="de-DE" sz="800" dirty="0"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810000" y="7277100"/>
            <a:ext cx="2451100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>
                <a:latin typeface="Arial"/>
                <a:ea typeface="+mn-ea"/>
                <a:cs typeface="Arial"/>
              </a:rPr>
              <a:t>Copyright © </a:t>
            </a:r>
            <a:r>
              <a:rPr lang="de-DE" sz="800" dirty="0" smtClean="0">
                <a:latin typeface="Arial"/>
                <a:ea typeface="+mn-ea"/>
                <a:cs typeface="Arial"/>
              </a:rPr>
              <a:t>2014 </a:t>
            </a:r>
            <a:r>
              <a:rPr lang="de-DE" sz="800" dirty="0">
                <a:latin typeface="Arial"/>
                <a:ea typeface="+mn-ea"/>
                <a:cs typeface="Arial"/>
              </a:rPr>
              <a:t>MATHEMA Software GmbH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077448" cy="1318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503238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58775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4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191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079500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439863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17986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balExpres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thep/SimpleExpress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800" b="1" dirty="0" smtClean="0"/>
              <a:t>Lost in Translation</a:t>
            </a:r>
          </a:p>
          <a:p>
            <a:r>
              <a:rPr lang="de-DE" sz="2800" b="1" dirty="0" smtClean="0"/>
              <a:t>Reguläre Ausdrücke als Englische Sätze</a:t>
            </a:r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400" dirty="0" smtClean="0"/>
              <a:t>Tim </a:t>
            </a:r>
            <a:r>
              <a:rPr lang="de-DE" sz="2400" dirty="0" err="1" smtClean="0"/>
              <a:t>Bourguignon</a:t>
            </a:r>
            <a:endParaRPr lang="de-DE" sz="2400" dirty="0"/>
          </a:p>
          <a:p>
            <a:pPr eaLnBrk="1" hangingPunct="1"/>
            <a:endParaRPr lang="de-DE" sz="2400" dirty="0"/>
          </a:p>
          <a:p>
            <a:pPr eaLnBrk="1" hangingPunct="1"/>
            <a:r>
              <a:rPr lang="de-DE" sz="2400" dirty="0" smtClean="0"/>
              <a:t>tim.bourguignon@mathema.de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www.mathema.de</a:t>
            </a:r>
          </a:p>
          <a:p>
            <a:pPr eaLnBrk="1" hangingPunct="1"/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Prior-Art? Yes, “</a:t>
            </a:r>
            <a:r>
              <a:rPr lang="en-US" dirty="0" err="1" smtClean="0"/>
              <a:t>VerbalExpressions</a:t>
            </a:r>
            <a:r>
              <a:rPr lang="en-US" dirty="0" smtClean="0"/>
              <a:t>”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“JavaScript Regular expressions made easy”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VerbalExpressions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Forks for: Ruby, C#, Python, Java, Groovy, PHP, Haskell, C++ and Objective-C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667732" y="3916376"/>
            <a:ext cx="5317435" cy="2782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tester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startOfLine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 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.then( "http"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.maybe( "s"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.then( "://" ) 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.maybe( "www."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anythingBut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 " 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endOfLine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NotSoClearExpressions</a:t>
            </a:r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“Find()”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Branching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349679" y="2266482"/>
            <a:ext cx="5317435" cy="19377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.find( "http"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.maybe( "s"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"://"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.or()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"ftp://"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202" y="4949690"/>
            <a:ext cx="3863285" cy="13848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 .find( "http"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.maybe( "s"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102" y="4949690"/>
            <a:ext cx="3863285" cy="13848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 .find( "http"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.maybe( "s"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"ftp://"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647661" y="4273830"/>
            <a:ext cx="288235" cy="596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52322" y="4273830"/>
            <a:ext cx="292045" cy="596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872396" y="43771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349679" y="6539948"/>
            <a:ext cx="5317436" cy="4870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Please get me a burger and fries or a pizza?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&amp; Linguistic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…you’d better be hungry ;)</a:t>
            </a:r>
          </a:p>
          <a:p>
            <a:r>
              <a:rPr lang="en-US" dirty="0" smtClean="0"/>
              <a:t>Beware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you tell what this </a:t>
            </a:r>
            <a:r>
              <a:rPr lang="en-US" dirty="0" err="1" smtClean="0"/>
              <a:t>VerbalExpression</a:t>
            </a:r>
            <a:r>
              <a:rPr lang="en-US" dirty="0" smtClean="0"/>
              <a:t> does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 this intuitive?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9" y="3791776"/>
            <a:ext cx="8010939" cy="1341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programmer’s wife sends him to the grocery store with the instructions, “get a loaf of bread, and if they have eggs, get a dozen.” He comes home with a dozen loaf of bread and tells her, “they had eggs.”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993" y="1784433"/>
            <a:ext cx="6023112" cy="7897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Could you please get me a burger and fries or a pizza?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4578" name="Picture 2" descr="A pizza burg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3974" y="1416687"/>
            <a:ext cx="3229988" cy="202225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043609" y="6023115"/>
            <a:ext cx="8010939" cy="5764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().then( "." ).replace(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my_paragraph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". Stop." );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SimpleExpressions</a:t>
            </a:r>
            <a:endParaRPr lang="de-DE" sz="2800" b="1" dirty="0" smtClean="0"/>
          </a:p>
          <a:p>
            <a:r>
              <a:rPr lang="de-DE" sz="2400" dirty="0" smtClean="0"/>
              <a:t>https://github.com/timothep/simpleexpressions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4.0 Dynamics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C# 4.0 ‘dynamics’ </a:t>
            </a:r>
            <a:endParaRPr lang="en-US" dirty="0" smtClean="0"/>
          </a:p>
          <a:p>
            <a:pPr lvl="1"/>
            <a:r>
              <a:rPr lang="en-US" dirty="0" smtClean="0"/>
              <a:t>e.g. ‘d</a:t>
            </a:r>
            <a:r>
              <a:rPr lang="en-US" dirty="0" smtClean="0"/>
              <a:t>ynamic typing’ for C#</a:t>
            </a:r>
          </a:p>
          <a:p>
            <a:pPr lvl="1"/>
            <a:r>
              <a:rPr lang="en-US" dirty="0" smtClean="0"/>
              <a:t>Introduced to use Ruby, Python and JS to .NET</a:t>
            </a:r>
          </a:p>
          <a:p>
            <a:pPr lvl="1"/>
            <a:r>
              <a:rPr lang="en-US" dirty="0" smtClean="0"/>
              <a:t>Can be misused for API and flexible architecture design</a:t>
            </a:r>
          </a:p>
          <a:p>
            <a:r>
              <a:rPr lang="en-US" dirty="0" smtClean="0"/>
              <a:t>This compiles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Inherit from ‘</a:t>
            </a:r>
            <a:r>
              <a:rPr lang="en-US" dirty="0" err="1" smtClean="0"/>
              <a:t>DnamicObject</a:t>
            </a:r>
            <a:r>
              <a:rPr lang="en-US" dirty="0" smtClean="0"/>
              <a:t>’, overwrite ‘</a:t>
            </a:r>
            <a:r>
              <a:rPr lang="en-US" dirty="0" err="1" smtClean="0"/>
              <a:t>TryGetMember</a:t>
            </a:r>
            <a:r>
              <a:rPr lang="en-US" dirty="0" smtClean="0"/>
              <a:t>()’ and ‘</a:t>
            </a:r>
            <a:r>
              <a:rPr lang="en-US" dirty="0" err="1" smtClean="0"/>
              <a:t>TryInvokeMember</a:t>
            </a:r>
            <a:r>
              <a:rPr lang="en-US" dirty="0" smtClean="0"/>
              <a:t>()’ and handle the call yourself!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9" y="4348368"/>
            <a:ext cx="8010939" cy="969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dynamic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someInt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 4;</a:t>
            </a:r>
          </a:p>
          <a:p>
            <a:pPr algn="ctr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someInt.ICanWriteHereWhateverIWantAndItCompiles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(“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”);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manipulate </a:t>
            </a:r>
            <a:r>
              <a:rPr lang="en-US" dirty="0" err="1" smtClean="0"/>
              <a:t>SimpleExpressions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you use a </a:t>
            </a:r>
            <a:r>
              <a:rPr lang="en-US" dirty="0" err="1" smtClean="0"/>
              <a:t>SimpleExpression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9" y="2315817"/>
            <a:ext cx="8010939" cy="24152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dynamic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 new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SimpleExpression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</a:p>
          <a:p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here.I.can.chain.my.commands</a:t>
            </a:r>
            <a:endParaRPr lang="en-US" b="1" dirty="0" smtClean="0">
              <a:ln w="12700">
                <a:noFill/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</a:p>
          <a:p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Console.Write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Expression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);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chained commands implicitly mean </a:t>
            </a:r>
            <a:r>
              <a:rPr lang="en-US" i="1" dirty="0" smtClean="0"/>
              <a:t>“the first one, then the second”</a:t>
            </a:r>
          </a:p>
          <a:p>
            <a:r>
              <a:rPr lang="en-US" dirty="0" smtClean="0"/>
              <a:t>Basic sets: Letters, Numbers &amp; </a:t>
            </a:r>
            <a:r>
              <a:rPr lang="en-US" dirty="0" err="1" smtClean="0"/>
              <a:t>Alphanumerics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Text(string), One(char) &amp; Maybe(string)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OneOf</a:t>
            </a:r>
            <a:r>
              <a:rPr lang="en-US" dirty="0" smtClean="0"/>
              <a:t>(string), </a:t>
            </a:r>
            <a:r>
              <a:rPr lang="en-US" dirty="0" err="1" smtClean="0"/>
              <a:t>EitherOf</a:t>
            </a:r>
            <a:r>
              <a:rPr lang="en-US" dirty="0" smtClean="0"/>
              <a:t>(string)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3160643"/>
            <a:ext cx="8010939" cy="4969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se.Letters.Numbers.Alphanumerics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// [a-z]*, [0-9]*, [a-z0-9]*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914" y="4234070"/>
            <a:ext cx="8010939" cy="1162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se.Text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a_string_to_match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	//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a_string_to_match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e.One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(‘c’) 				 	// c</a:t>
            </a: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se.Maybe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(“something”)	 	// (?:something)?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3914" y="5874026"/>
            <a:ext cx="8010939" cy="7268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se.OneOf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aeiouy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//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aeiouy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]</a:t>
            </a: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se.EitherOf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http|ftp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// (?: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http|ftp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menu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Foreword</a:t>
            </a:r>
          </a:p>
          <a:p>
            <a:r>
              <a:rPr lang="en-US" dirty="0" smtClean="0"/>
              <a:t>*Expression</a:t>
            </a:r>
          </a:p>
          <a:p>
            <a:pPr lvl="1"/>
            <a:r>
              <a:rPr lang="en-US" dirty="0" err="1" smtClean="0"/>
              <a:t>VerbalExpression</a:t>
            </a:r>
            <a:endParaRPr lang="en-US" dirty="0" smtClean="0"/>
          </a:p>
          <a:p>
            <a:pPr lvl="1"/>
            <a:r>
              <a:rPr lang="en-US" dirty="0" err="1" smtClean="0"/>
              <a:t>SimpleExpression</a:t>
            </a:r>
            <a:endParaRPr lang="en-US" dirty="0" smtClean="0"/>
          </a:p>
          <a:p>
            <a:pPr lvl="1"/>
            <a:r>
              <a:rPr lang="en-US" dirty="0" err="1" smtClean="0"/>
              <a:t>MagicExpression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r>
              <a:rPr lang="de-DE" sz="2800" b="1" dirty="0" smtClean="0"/>
              <a:t>MagicExpression</a:t>
            </a:r>
          </a:p>
          <a:p>
            <a:r>
              <a:rPr lang="de-DE" sz="2400" dirty="0" smtClean="0"/>
              <a:t>https://github.com/ghusse/magicexpression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  <a:ea typeface="ＭＳ Ｐゴシック" charset="0"/>
              </a:rPr>
              <a:t>Fragen?</a:t>
            </a:r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 eaLnBrk="1" hangingPunct="1">
              <a:buFont typeface="Wingdings" charset="0"/>
              <a:buNone/>
            </a:pPr>
            <a:r>
              <a:rPr lang="de-DE" b="1" dirty="0">
                <a:latin typeface="Arial" charset="0"/>
                <a:ea typeface="ＭＳ Ｐゴシック" charset="0"/>
                <a:cs typeface="ＭＳ Ｐゴシック" charset="0"/>
              </a:rPr>
              <a:t>Vielen Dank!</a:t>
            </a:r>
          </a:p>
          <a:p>
            <a:pPr algn="ctr" eaLnBrk="1" hangingPunct="1">
              <a:buFont typeface="Wingdings" charset="0"/>
              <a:buNone/>
            </a:pPr>
            <a:endParaRPr lang="de-DE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Tim.bourguignon@mathema.de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TL; DR;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619263" y="1784433"/>
            <a:ext cx="8952120" cy="5164361"/>
          </a:xfrm>
        </p:spPr>
        <p:txBody>
          <a:bodyPr/>
          <a:lstStyle/>
          <a:p>
            <a:r>
              <a:rPr lang="en-US" dirty="0" smtClean="0"/>
              <a:t>Why express yourself like this?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can say it like Shakespeare?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more coder friendly version maybe?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096" y="2216786"/>
            <a:ext cx="5317435" cy="7475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[A-Z0-9._%+-]+@[A-Z0-9.-]+\.[A-Z]{2,4}</a:t>
            </a:r>
          </a:p>
        </p:txBody>
      </p:sp>
      <p:sp>
        <p:nvSpPr>
          <p:cNvPr id="6" name="Rectangle 5"/>
          <p:cNvSpPr/>
          <p:nvPr/>
        </p:nvSpPr>
        <p:spPr>
          <a:xfrm>
            <a:off x="964096" y="6033052"/>
            <a:ext cx="7633252" cy="10933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Thou.shallmatch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(a-string-of-letters)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followdby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(@).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then.someothercharacters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adram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(dot).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and.some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moostuff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);</a:t>
            </a:r>
          </a:p>
        </p:txBody>
      </p:sp>
      <p:pic>
        <p:nvPicPr>
          <p:cNvPr id="6148" name="Picture 4" descr="http://thisaintevenfunny.files.wordpress.com/2012/07/1-shakespear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0787" y="1378333"/>
            <a:ext cx="3077212" cy="210407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64096" y="3850426"/>
            <a:ext cx="7633252" cy="13305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“Thou shall match a string of letters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follow'd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by @ then some other characters, a dram dot and some moo stuff”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regular expression DSL?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SimpleExpression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Fluent API</a:t>
            </a:r>
          </a:p>
          <a:p>
            <a:pPr lvl="1"/>
            <a:r>
              <a:rPr lang="en-US" dirty="0" smtClean="0"/>
              <a:t>Close to the English language</a:t>
            </a:r>
          </a:p>
          <a:p>
            <a:pPr lvl="1"/>
            <a:r>
              <a:rPr lang="en-US" dirty="0" smtClean="0"/>
              <a:t>Tailored for newbie's</a:t>
            </a:r>
          </a:p>
          <a:p>
            <a:pPr lvl="1"/>
            <a:r>
              <a:rPr lang="en-US" dirty="0" smtClean="0"/>
              <a:t>Could it satisfy veterans too?</a:t>
            </a:r>
          </a:p>
          <a:p>
            <a:pPr lvl="1"/>
            <a:r>
              <a:rPr lang="en-US" dirty="0" smtClean="0"/>
              <a:t>Outputs regular expressions</a:t>
            </a:r>
          </a:p>
          <a:p>
            <a:endParaRPr lang="en-US" dirty="0" smtClean="0"/>
          </a:p>
          <a:p>
            <a:r>
              <a:rPr lang="en-US" dirty="0" smtClean="0"/>
              <a:t>In practice</a:t>
            </a:r>
          </a:p>
          <a:p>
            <a:pPr lvl="1"/>
            <a:r>
              <a:rPr lang="en-US" strike="sngStrike" dirty="0" smtClean="0"/>
              <a:t>Implemented</a:t>
            </a:r>
            <a:r>
              <a:rPr lang="en-US" dirty="0" smtClean="0"/>
              <a:t> prototyped in C# for .NET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timothep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SimpleExpressions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</a:rPr>
              <a:t>Why</a:t>
            </a:r>
            <a:r>
              <a:rPr lang="de-DE" dirty="0" smtClean="0">
                <a:latin typeface="Arial" charset="0"/>
                <a:ea typeface="ＭＳ Ｐゴシック" charset="0"/>
              </a:rPr>
              <a:t>… </a:t>
            </a:r>
            <a:r>
              <a:rPr lang="de-DE" cap="small" dirty="0" err="1" smtClean="0">
                <a:latin typeface="Arial" charset="0"/>
                <a:ea typeface="ＭＳ Ｐゴシック" charset="0"/>
              </a:rPr>
              <a:t>Why</a:t>
            </a:r>
            <a:r>
              <a:rPr lang="de-DE" cap="small" dirty="0" smtClean="0">
                <a:latin typeface="Arial" charset="0"/>
                <a:ea typeface="ＭＳ Ｐゴシック" charset="0"/>
              </a:rPr>
              <a:t>… WHY</a:t>
            </a:r>
            <a:r>
              <a:rPr lang="de-DE" dirty="0" smtClean="0">
                <a:latin typeface="Arial" charset="0"/>
                <a:ea typeface="ＭＳ Ｐゴシック" charset="0"/>
              </a:rPr>
              <a:t>?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a “C# dynamics” talk</a:t>
            </a:r>
          </a:p>
          <a:p>
            <a:r>
              <a:rPr lang="en-US" dirty="0" smtClean="0"/>
              <a:t>Write a real DSL (at least) once</a:t>
            </a:r>
          </a:p>
          <a:p>
            <a:r>
              <a:rPr lang="en-US" dirty="0" smtClean="0"/>
              <a:t>See if it works… </a:t>
            </a:r>
          </a:p>
          <a:p>
            <a:endParaRPr lang="en-US" dirty="0" smtClean="0"/>
          </a:p>
          <a:p>
            <a:r>
              <a:rPr lang="en-US" dirty="0" smtClean="0"/>
              <a:t>Regular Expression knowledge refresh</a:t>
            </a:r>
          </a:p>
          <a:p>
            <a:endParaRPr lang="en-US" dirty="0" smtClean="0"/>
          </a:p>
          <a:p>
            <a:r>
              <a:rPr lang="en-US" strike="sngStrike" dirty="0" smtClean="0"/>
              <a:t>Get rich and famous (bitches!)</a:t>
            </a:r>
          </a:p>
          <a:p>
            <a:pPr>
              <a:buNone/>
            </a:pPr>
            <a:endParaRPr lang="en-US" strike="sngStrike" dirty="0" smtClean="0"/>
          </a:p>
          <a:p>
            <a:r>
              <a:rPr lang="en-US" b="1" dirty="0" smtClean="0"/>
              <a:t>Because I can!</a:t>
            </a:r>
          </a:p>
        </p:txBody>
      </p:sp>
      <p:pic>
        <p:nvPicPr>
          <p:cNvPr id="3074" name="Picture 2" descr="http://blogmedia.eventbrite.com/wp-content/uploads/Priority-7.27.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7082" y="1595592"/>
            <a:ext cx="2987027" cy="2246244"/>
          </a:xfrm>
          <a:prstGeom prst="rect">
            <a:avLst/>
          </a:prstGeom>
          <a:noFill/>
        </p:spPr>
      </p:pic>
      <p:pic>
        <p:nvPicPr>
          <p:cNvPr id="3076" name="Picture 4" descr="http://img.ibtimes.com/www/data/images/full/2013/09/26/4129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7083" y="4036924"/>
            <a:ext cx="2987026" cy="2991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</a:t>
            </a:r>
            <a:r>
              <a:rPr lang="en-US" u="sng" dirty="0" smtClean="0"/>
              <a:t>NOT</a:t>
            </a:r>
            <a:r>
              <a:rPr lang="en-US" dirty="0" smtClean="0"/>
              <a:t> talk about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regular expressions</a:t>
            </a:r>
          </a:p>
          <a:p>
            <a:r>
              <a:rPr lang="en-US" dirty="0" smtClean="0"/>
              <a:t>Do’s and don’ts working with </a:t>
            </a:r>
            <a:r>
              <a:rPr lang="en-US" dirty="0" err="1" smtClean="0"/>
              <a:t>Regexes</a:t>
            </a:r>
            <a:endParaRPr lang="en-US" dirty="0" smtClean="0"/>
          </a:p>
          <a:p>
            <a:r>
              <a:rPr lang="en-US" dirty="0" smtClean="0"/>
              <a:t>Optimization &amp; performance</a:t>
            </a:r>
          </a:p>
          <a:p>
            <a:r>
              <a:rPr lang="en-US" dirty="0" smtClean="0"/>
              <a:t>Devise on the RFC822 Email </a:t>
            </a:r>
            <a:r>
              <a:rPr lang="en-US" dirty="0" err="1" smtClean="0"/>
              <a:t>Regex</a:t>
            </a:r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7" y="4055164"/>
            <a:ext cx="5580802" cy="295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(c) Art-St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9705" y="4141464"/>
            <a:ext cx="3631086" cy="2797393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10014" y="5198160"/>
            <a:ext cx="482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==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trike="sngStrike" dirty="0" err="1" smtClean="0">
                <a:latin typeface="Arial" charset="0"/>
                <a:ea typeface="ＭＳ Ｐゴシック" charset="0"/>
              </a:rPr>
              <a:t>Two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Three</a:t>
            </a:r>
            <a:r>
              <a:rPr lang="de-DE" dirty="0" smtClean="0">
                <a:latin typeface="Arial" charset="0"/>
                <a:ea typeface="ＭＳ Ｐゴシック" charset="0"/>
              </a:rPr>
              <a:t> Problems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“Some people, when confronted with a problem, think: ‘I know, I'll use regular expressions.' Now they have two problems”</a:t>
            </a:r>
          </a:p>
          <a:p>
            <a:endParaRPr lang="en-US" dirty="0" smtClean="0"/>
          </a:p>
          <a:p>
            <a:r>
              <a:rPr lang="en-US" dirty="0" smtClean="0"/>
              <a:t>“Some people, when confronted with a problem, think: ‘I know, I'll create a DSL that wraps regular expressions.' Now they have three problems”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err="1" smtClean="0">
                <a:latin typeface="Arial" charset="0"/>
                <a:ea typeface="ＭＳ Ｐゴシック" charset="0"/>
              </a:rPr>
              <a:t>What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is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there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to</a:t>
            </a:r>
            <a:r>
              <a:rPr lang="de-DE" dirty="0" smtClean="0">
                <a:latin typeface="Arial" charset="0"/>
                <a:ea typeface="ＭＳ Ｐゴシック" charset="0"/>
              </a:rPr>
              <a:t> lose?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complex the expression, the more surprised and god-like you’ll feel when it works.</a:t>
            </a:r>
          </a:p>
          <a:p>
            <a:r>
              <a:rPr lang="en-US" dirty="0" smtClean="0"/>
              <a:t>When you write one that works and you know no-one will ever understand, feel like Houdini mystifying everyone.</a:t>
            </a:r>
          </a:p>
          <a:p>
            <a:r>
              <a:rPr lang="en-US" dirty="0" smtClean="0"/>
              <a:t>You can strip down someone’s </a:t>
            </a:r>
            <a:r>
              <a:rPr lang="en-US" dirty="0" err="1" smtClean="0"/>
              <a:t>regex</a:t>
            </a:r>
            <a:r>
              <a:rPr lang="en-US" dirty="0" smtClean="0"/>
              <a:t> to pieces and yet never figure it out. Which makes you feel like looking at Houdini and God’s work combined.</a:t>
            </a:r>
          </a:p>
          <a:p>
            <a:r>
              <a:rPr lang="en-US" dirty="0" smtClean="0"/>
              <a:t>Old </a:t>
            </a:r>
            <a:r>
              <a:rPr lang="en-US" dirty="0" err="1" smtClean="0"/>
              <a:t>regexes</a:t>
            </a:r>
            <a:r>
              <a:rPr lang="en-US" dirty="0" smtClean="0"/>
              <a:t> (of yours) are like teenage kids, you know they came out of you, but you don’t quite get them anymore.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3655011" y="753386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1" indent="0"/>
            <a:r>
              <a:rPr lang="en-US" sz="1600" b="1" kern="0" dirty="0" smtClean="0">
                <a:solidFill>
                  <a:schemeClr val="bg1"/>
                </a:solidFill>
              </a:rPr>
              <a:t>(© Franck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Mée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a “friend” that </a:t>
            </a:r>
            <a:r>
              <a:rPr kumimoji="0" lang="en-US" sz="1600" b="1" i="0" u="none" strike="sng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likes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loves regular expressions)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de-DE" sz="2800" b="1" dirty="0" smtClean="0"/>
          </a:p>
          <a:p>
            <a:pPr algn="ctr"/>
            <a:endParaRPr lang="de-DE" sz="2800" b="1" dirty="0" smtClean="0"/>
          </a:p>
          <a:p>
            <a:pPr algn="ctr"/>
            <a:endParaRPr lang="de-DE" sz="2800" b="1" dirty="0" smtClean="0"/>
          </a:p>
          <a:p>
            <a:pPr algn="ctr"/>
            <a:endParaRPr lang="de-DE" sz="2800" b="1" dirty="0" smtClean="0"/>
          </a:p>
          <a:p>
            <a:r>
              <a:rPr lang="de-DE" sz="2800" b="1" dirty="0" smtClean="0"/>
              <a:t>VerbalExpression</a:t>
            </a:r>
          </a:p>
          <a:p>
            <a:r>
              <a:rPr lang="de-DE" sz="2400" dirty="0" smtClean="0"/>
              <a:t>https://github.com/VerbalExpressions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Campu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MATHEMACampus2014</Template>
  <TotalTime>0</TotalTime>
  <Words>706</Words>
  <Application>Microsoft Office PowerPoint</Application>
  <PresentationFormat>Personnalisé</PresentationFormat>
  <Paragraphs>172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MATHEMACampus2014</vt:lpstr>
      <vt:lpstr>Diapositive 1</vt:lpstr>
      <vt:lpstr>The menu</vt:lpstr>
      <vt:lpstr>TL; DR;</vt:lpstr>
      <vt:lpstr>A regular expression DSL?</vt:lpstr>
      <vt:lpstr>Why… Why… WHY?</vt:lpstr>
      <vt:lpstr>What we will NOT talk about</vt:lpstr>
      <vt:lpstr>Two Three Problems</vt:lpstr>
      <vt:lpstr>What is there to lose?</vt:lpstr>
      <vt:lpstr>Diapositive 9</vt:lpstr>
      <vt:lpstr>Prior-Art? Yes, “VerbalExpressions”</vt:lpstr>
      <vt:lpstr>NotSoClearExpressions…</vt:lpstr>
      <vt:lpstr>Logic &amp; Linguistic</vt:lpstr>
      <vt:lpstr>Diapositive 13</vt:lpstr>
      <vt:lpstr>C# 4.0 Dynamics</vt:lpstr>
      <vt:lpstr>How to manipulate SimpleExpressions?</vt:lpstr>
      <vt:lpstr>The basics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Tim Bourguignon</dc:creator>
  <cp:lastModifiedBy>Tim Bourguignon</cp:lastModifiedBy>
  <cp:revision>101</cp:revision>
  <dcterms:created xsi:type="dcterms:W3CDTF">2014-03-14T19:12:26Z</dcterms:created>
  <dcterms:modified xsi:type="dcterms:W3CDTF">2014-03-16T11:45:56Z</dcterms:modified>
</cp:coreProperties>
</file>