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0" r:id="rId5"/>
    <p:sldId id="262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</p:sldIdLst>
  <p:sldSz cx="10077450" cy="7562850"/>
  <p:notesSz cx="6858000" cy="9144000"/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2239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6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54E9-7BA2-472D-BD61-AFB6D4D6045A}" type="datetimeFigureOut">
              <a:rPr lang="de-DE" smtClean="0"/>
              <a:pPr/>
              <a:t>15.03.2014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F771-08A0-44CF-83A0-6E937EB8C3C4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7F771-08A0-44CF-83A0-6E937EB8C3C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53580"/>
              </a:buClr>
              <a:defRPr/>
            </a:lvl1pPr>
            <a:lvl2pPr>
              <a:buClr>
                <a:srgbClr val="153580"/>
              </a:buClr>
              <a:defRPr/>
            </a:lvl2pPr>
            <a:lvl3pPr>
              <a:buClr>
                <a:srgbClr val="153580"/>
              </a:buClr>
              <a:defRPr/>
            </a:lvl3pPr>
            <a:lvl4pPr>
              <a:buClr>
                <a:srgbClr val="153580"/>
              </a:buClr>
              <a:defRPr/>
            </a:lvl4pPr>
            <a:lvl5pPr>
              <a:buClr>
                <a:srgbClr val="153580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7200" y="432000"/>
            <a:ext cx="6537600" cy="5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759" y="1794930"/>
            <a:ext cx="4326737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9205" y="1794930"/>
            <a:ext cx="4305595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34999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86393" y="432023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9263" y="1784433"/>
            <a:ext cx="8806124" cy="51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9263" y="7277100"/>
            <a:ext cx="3279775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 err="1">
                <a:latin typeface="Arial"/>
                <a:ea typeface="+mn-ea"/>
                <a:cs typeface="Arial"/>
              </a:rPr>
              <a:t>Tiel</a:t>
            </a:r>
            <a:r>
              <a:rPr lang="de-DE" sz="800" dirty="0">
                <a:latin typeface="Arial"/>
                <a:ea typeface="+mn-ea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11654" y="7277100"/>
            <a:ext cx="1612900" cy="215900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DD0A182-912D-B846-8612-4CE33C0335A8}" type="slidenum">
              <a:rPr lang="de-DE" sz="800">
                <a:cs typeface="Arial" charset="0"/>
              </a:rPr>
              <a:pPr algn="r" eaLnBrk="1" hangingPunct="1"/>
              <a:t>‹N°›</a:t>
            </a:fld>
            <a:endParaRPr lang="de-DE" sz="800" dirty="0"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10000" y="7277100"/>
            <a:ext cx="2451100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>
                <a:latin typeface="Arial"/>
                <a:ea typeface="+mn-ea"/>
                <a:cs typeface="Arial"/>
              </a:rPr>
              <a:t>Copyright © </a:t>
            </a:r>
            <a:r>
              <a:rPr lang="de-DE" sz="800" dirty="0" smtClean="0">
                <a:latin typeface="Arial"/>
                <a:ea typeface="+mn-ea"/>
                <a:cs typeface="Arial"/>
              </a:rPr>
              <a:t>2014 </a:t>
            </a:r>
            <a:r>
              <a:rPr lang="de-DE" sz="800" dirty="0">
                <a:latin typeface="Arial"/>
                <a:ea typeface="+mn-ea"/>
                <a:cs typeface="Arial"/>
              </a:rPr>
              <a:t>MATHEMA Software GmbH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10077448" cy="131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503238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58775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4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191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079500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439863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7986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thep/SimpleExpres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balExpress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800" b="1" dirty="0" smtClean="0"/>
              <a:t>Lost in Translation</a:t>
            </a:r>
          </a:p>
          <a:p>
            <a:r>
              <a:rPr lang="de-DE" sz="2800" b="1" dirty="0" smtClean="0"/>
              <a:t>Reguläre Ausdrücke als Englische Sätze</a:t>
            </a:r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400" dirty="0" smtClean="0"/>
              <a:t>Tim </a:t>
            </a:r>
            <a:r>
              <a:rPr lang="de-DE" sz="2400" dirty="0" err="1" smtClean="0"/>
              <a:t>Bourguignon</a:t>
            </a:r>
            <a:endParaRPr lang="de-DE" sz="2400" dirty="0"/>
          </a:p>
          <a:p>
            <a:pPr eaLnBrk="1" hangingPunct="1"/>
            <a:endParaRPr lang="de-DE" sz="2400" dirty="0"/>
          </a:p>
          <a:p>
            <a:pPr eaLnBrk="1" hangingPunct="1"/>
            <a:r>
              <a:rPr lang="de-DE" sz="2400" dirty="0" smtClean="0"/>
              <a:t>t</a:t>
            </a:r>
            <a:r>
              <a:rPr lang="de-DE" sz="2400" dirty="0" smtClean="0"/>
              <a:t>im.bourguignon@mathema.de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www.mathema.de</a:t>
            </a:r>
          </a:p>
          <a:p>
            <a:pPr eaLnBrk="1" hangingPunct="1"/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&amp; Linguistic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…you’d better be hungry ;)</a:t>
            </a:r>
          </a:p>
          <a:p>
            <a:r>
              <a:rPr lang="en-US" dirty="0" smtClean="0"/>
              <a:t>Beware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tell what this </a:t>
            </a:r>
            <a:r>
              <a:rPr lang="en-US" dirty="0" err="1" smtClean="0"/>
              <a:t>VerbalExpression</a:t>
            </a:r>
            <a:r>
              <a:rPr lang="en-US" dirty="0" smtClean="0"/>
              <a:t> does?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9" y="3791776"/>
            <a:ext cx="8010939" cy="1341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programmer’s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wife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sends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him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the grocery store with the instructions, “get a loaf of bread, and if they have eggs, get a dozen.”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comes home with a dozen loaf of bread and tells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her,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“they had eggs.”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993" y="1784433"/>
            <a:ext cx="6023112" cy="7897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Could you please get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 a burger and fries or a pizza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4578" name="Picture 2" descr="A pizza bur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3974" y="1416687"/>
            <a:ext cx="3229988" cy="202225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43609" y="6033054"/>
            <a:ext cx="8010939" cy="5764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().then( "." ).replace(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my_paragraph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". Stop." 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Fragen?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 eaLnBrk="1" hangingPunct="1">
              <a:buFont typeface="Wingdings" charset="0"/>
              <a:buNone/>
            </a:pPr>
            <a:r>
              <a:rPr lang="de-DE" b="1" dirty="0">
                <a:latin typeface="Arial" charset="0"/>
                <a:ea typeface="ＭＳ Ｐゴシック" charset="0"/>
                <a:cs typeface="ＭＳ Ｐゴシック" charset="0"/>
              </a:rPr>
              <a:t>Vielen Dank!</a:t>
            </a:r>
          </a:p>
          <a:p>
            <a:pPr algn="ctr" eaLnBrk="1" hangingPunct="1">
              <a:buFont typeface="Wingdings" charset="0"/>
              <a:buNone/>
            </a:pP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Tim.bourguignon@mathema.de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TL</a:t>
            </a:r>
            <a:r>
              <a:rPr lang="en-US" dirty="0" smtClean="0">
                <a:latin typeface="Arial" charset="0"/>
                <a:ea typeface="ＭＳ Ｐゴシック" charset="0"/>
              </a:rPr>
              <a:t>; DR</a:t>
            </a:r>
            <a:r>
              <a:rPr lang="en-US" dirty="0" smtClean="0">
                <a:latin typeface="Arial" charset="0"/>
                <a:ea typeface="ＭＳ Ｐゴシック" charset="0"/>
              </a:rPr>
              <a:t>;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619263" y="1784433"/>
            <a:ext cx="8952120" cy="5164361"/>
          </a:xfrm>
        </p:spPr>
        <p:txBody>
          <a:bodyPr/>
          <a:lstStyle/>
          <a:p>
            <a:r>
              <a:rPr lang="en-US" dirty="0" smtClean="0"/>
              <a:t>Why express yourself like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can say it like Shakespeare?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more coder </a:t>
            </a:r>
            <a:r>
              <a:rPr lang="en-US" dirty="0" smtClean="0"/>
              <a:t>friendly </a:t>
            </a:r>
            <a:r>
              <a:rPr lang="en-US" dirty="0" smtClean="0"/>
              <a:t>version maybe?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64096" y="2216786"/>
            <a:ext cx="5317435" cy="7475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[A-Z0-9._%+-]+@[A-Z0-9.-]+\.[A-Z]{2,4}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096" y="6033052"/>
            <a:ext cx="7633252" cy="10933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Thou.shallmatch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(a-string-of-letters)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followdby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(@).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then.someothercharacters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adram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(dot).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and.some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moostuff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</a:p>
        </p:txBody>
      </p:sp>
      <p:pic>
        <p:nvPicPr>
          <p:cNvPr id="6148" name="Picture 4" descr="http://thisaintevenfunny.files.wordpress.com/2012/07/1-shakespear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0787" y="1378333"/>
            <a:ext cx="3077212" cy="210407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64096" y="3850426"/>
            <a:ext cx="7633252" cy="13305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“Thou shall match a string of letters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follow'd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by @ then some other characters, a dram dot and some moo stuff”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regular expression DSL?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SimpleExpression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Fluent API</a:t>
            </a:r>
            <a:endParaRPr lang="en-US" dirty="0" smtClean="0"/>
          </a:p>
          <a:p>
            <a:pPr lvl="1"/>
            <a:r>
              <a:rPr lang="en-US" dirty="0" smtClean="0"/>
              <a:t>Close to the English language</a:t>
            </a:r>
          </a:p>
          <a:p>
            <a:pPr lvl="1"/>
            <a:r>
              <a:rPr lang="en-US" dirty="0" smtClean="0"/>
              <a:t>Tailored for newbie's</a:t>
            </a:r>
          </a:p>
          <a:p>
            <a:pPr lvl="1"/>
            <a:r>
              <a:rPr lang="en-US" dirty="0" smtClean="0"/>
              <a:t>Could it satisfy veterans too?</a:t>
            </a:r>
            <a:endParaRPr lang="en-US" dirty="0" smtClean="0"/>
          </a:p>
          <a:p>
            <a:pPr lvl="1"/>
            <a:r>
              <a:rPr lang="en-US" dirty="0" smtClean="0"/>
              <a:t>Outputs regular expressions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  <a:endParaRPr lang="en-US" dirty="0" smtClean="0"/>
          </a:p>
          <a:p>
            <a:pPr lvl="1"/>
            <a:r>
              <a:rPr lang="en-US" strike="sngStrike" dirty="0" smtClean="0"/>
              <a:t>Implemented</a:t>
            </a:r>
            <a:r>
              <a:rPr lang="en-US" dirty="0" smtClean="0"/>
              <a:t> prototyped in C# for .NET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t</a:t>
            </a:r>
            <a:r>
              <a:rPr lang="en-US" dirty="0" err="1" smtClean="0">
                <a:hlinkClick r:id="rId2"/>
              </a:rPr>
              <a:t>imothep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SimpleExpressions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dirty="0" smtClean="0">
                <a:latin typeface="Arial" charset="0"/>
                <a:ea typeface="ＭＳ Ｐゴシック" charset="0"/>
              </a:rPr>
              <a:t>… </a:t>
            </a:r>
            <a:r>
              <a:rPr lang="de-DE" cap="small" dirty="0" err="1" smtClean="0">
                <a:latin typeface="Arial" charset="0"/>
                <a:ea typeface="ＭＳ Ｐゴシック" charset="0"/>
              </a:rPr>
              <a:t>W</a:t>
            </a:r>
            <a:r>
              <a:rPr lang="de-DE" cap="small" dirty="0" err="1" smtClean="0">
                <a:latin typeface="Arial" charset="0"/>
                <a:ea typeface="ＭＳ Ｐゴシック" charset="0"/>
              </a:rPr>
              <a:t>hy</a:t>
            </a:r>
            <a:r>
              <a:rPr lang="de-DE" cap="small" dirty="0" smtClean="0">
                <a:latin typeface="Arial" charset="0"/>
                <a:ea typeface="ＭＳ Ｐゴシック" charset="0"/>
              </a:rPr>
              <a:t>… WHY</a:t>
            </a:r>
            <a:r>
              <a:rPr lang="de-DE" dirty="0" smtClean="0">
                <a:latin typeface="Arial" charset="0"/>
                <a:ea typeface="ＭＳ Ｐゴシック" charset="0"/>
              </a:rPr>
              <a:t>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a “C# dynamics” talk</a:t>
            </a:r>
          </a:p>
          <a:p>
            <a:r>
              <a:rPr lang="en-US" dirty="0" smtClean="0"/>
              <a:t>Write a real DSL (at least) once</a:t>
            </a:r>
          </a:p>
          <a:p>
            <a:r>
              <a:rPr lang="en-US" dirty="0" smtClean="0"/>
              <a:t>See </a:t>
            </a:r>
            <a:r>
              <a:rPr lang="en-US" dirty="0" smtClean="0"/>
              <a:t>if it </a:t>
            </a:r>
            <a:r>
              <a:rPr lang="en-US" dirty="0" smtClean="0"/>
              <a:t>works…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 knowledge refresh</a:t>
            </a:r>
          </a:p>
          <a:p>
            <a:endParaRPr lang="en-US" dirty="0" smtClean="0"/>
          </a:p>
          <a:p>
            <a:r>
              <a:rPr lang="en-US" strike="sngStrike" dirty="0" smtClean="0"/>
              <a:t>Get rich and famous (bitches</a:t>
            </a:r>
            <a:r>
              <a:rPr lang="en-US" strike="sngStrike" dirty="0" smtClean="0"/>
              <a:t>!)</a:t>
            </a:r>
          </a:p>
          <a:p>
            <a:pPr>
              <a:buNone/>
            </a:pPr>
            <a:endParaRPr lang="en-US" strike="sngStrike" dirty="0" smtClean="0"/>
          </a:p>
          <a:p>
            <a:r>
              <a:rPr lang="en-US" b="1" dirty="0" smtClean="0"/>
              <a:t>Because I can!</a:t>
            </a:r>
          </a:p>
        </p:txBody>
      </p:sp>
      <p:pic>
        <p:nvPicPr>
          <p:cNvPr id="3074" name="Picture 2" descr="http://blogmedia.eventbrite.com/wp-content/uploads/Priority-7.27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082" y="1595592"/>
            <a:ext cx="2987027" cy="2246244"/>
          </a:xfrm>
          <a:prstGeom prst="rect">
            <a:avLst/>
          </a:prstGeom>
          <a:noFill/>
        </p:spPr>
      </p:pic>
      <p:pic>
        <p:nvPicPr>
          <p:cNvPr id="3076" name="Picture 4" descr="http://img.ibtimes.com/www/data/images/full/2013/09/26/412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083" y="4036924"/>
            <a:ext cx="2987026" cy="2991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talk about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regular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Do’s and don’ts working with </a:t>
            </a:r>
            <a:r>
              <a:rPr lang="en-US" dirty="0" err="1" smtClean="0"/>
              <a:t>Regexes</a:t>
            </a:r>
            <a:endParaRPr lang="en-US" dirty="0" smtClean="0"/>
          </a:p>
          <a:p>
            <a:r>
              <a:rPr lang="en-US" dirty="0" smtClean="0"/>
              <a:t>Optimization &amp; </a:t>
            </a:r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Devise on the RFC822 </a:t>
            </a:r>
            <a:r>
              <a:rPr lang="en-US" dirty="0" smtClean="0"/>
              <a:t>Email </a:t>
            </a:r>
            <a:r>
              <a:rPr lang="en-US" dirty="0" err="1" smtClean="0"/>
              <a:t>Regex</a:t>
            </a:r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7" y="4055164"/>
            <a:ext cx="5580802" cy="295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(c) Art-S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9705" y="4141464"/>
            <a:ext cx="3631086" cy="2797393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10014" y="5198160"/>
            <a:ext cx="48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==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trike="sngStrike" dirty="0" err="1" smtClean="0">
                <a:latin typeface="Arial" charset="0"/>
                <a:ea typeface="ＭＳ Ｐゴシック" charset="0"/>
              </a:rPr>
              <a:t>Two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Three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smtClean="0">
                <a:latin typeface="Arial" charset="0"/>
                <a:ea typeface="ＭＳ Ｐゴシック" charset="0"/>
              </a:rPr>
              <a:t>Problems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think: ‘I know, I'll use regular expressions.' Now they have two problems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“Some people, when confronted with a problem, think: ‘I know, I'll create a DSL that wraps regular expressions.' Now they have three problems”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err="1" smtClean="0">
                <a:latin typeface="Arial" charset="0"/>
                <a:ea typeface="ＭＳ Ｐゴシック" charset="0"/>
              </a:rPr>
              <a:t>What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is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there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to</a:t>
            </a:r>
            <a:r>
              <a:rPr lang="de-DE" dirty="0" smtClean="0">
                <a:latin typeface="Arial" charset="0"/>
                <a:ea typeface="ＭＳ Ｐゴシック" charset="0"/>
              </a:rPr>
              <a:t> lose?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complex the expression, the more surprised and god-like you’ll feel when it works.</a:t>
            </a:r>
          </a:p>
          <a:p>
            <a:r>
              <a:rPr lang="en-US" dirty="0" smtClean="0"/>
              <a:t>When you write one that works and you know no-one will ever understand, feel like Houdini mystifying everyone.</a:t>
            </a:r>
          </a:p>
          <a:p>
            <a:r>
              <a:rPr lang="en-US" dirty="0" smtClean="0"/>
              <a:t>You can strip down someone’s </a:t>
            </a:r>
            <a:r>
              <a:rPr lang="en-US" dirty="0" err="1" smtClean="0"/>
              <a:t>regex</a:t>
            </a:r>
            <a:r>
              <a:rPr lang="en-US" dirty="0" smtClean="0"/>
              <a:t> to pieces and yet never figure it out. Which makes you feel like looking at Houdini and God’s work combined.</a:t>
            </a:r>
          </a:p>
          <a:p>
            <a:r>
              <a:rPr lang="en-US" dirty="0" smtClean="0"/>
              <a:t>Old </a:t>
            </a:r>
            <a:r>
              <a:rPr lang="en-US" dirty="0" err="1" smtClean="0"/>
              <a:t>regexes</a:t>
            </a:r>
            <a:r>
              <a:rPr lang="en-US" dirty="0" smtClean="0"/>
              <a:t> (of yours) are like teenage kids, you know they came out of you, but you don’t quite get them anymore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3655011" y="753386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1" indent="0"/>
            <a:r>
              <a:rPr lang="en-US" sz="1600" b="1" kern="0" dirty="0" smtClean="0">
                <a:solidFill>
                  <a:schemeClr val="bg1"/>
                </a:solidFill>
              </a:rPr>
              <a:t>(© Franck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Mée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a “friend” that </a:t>
            </a:r>
            <a:r>
              <a:rPr kumimoji="0" lang="en-US" sz="1600" b="1" i="0" u="none" strike="sng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likes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loves regular expressions)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Prior-Art? Yes, “</a:t>
            </a:r>
            <a:r>
              <a:rPr lang="en-US" dirty="0" err="1" smtClean="0"/>
              <a:t>VerbalExpressions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JavaScript Regular expressions made easy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VerbalExpressions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Forks for: </a:t>
            </a:r>
            <a:r>
              <a:rPr lang="en-US" dirty="0" smtClean="0"/>
              <a:t>Ruby, C#, Python, Java, Groovy, PHP, Haskell, C++ and Objective-C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667732" y="3916376"/>
            <a:ext cx="5317435" cy="2782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tester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then( "http"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 "s"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.then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 "://" 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 "www."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anythingBut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 " 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NotSoClearExpressions</a:t>
            </a:r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“Find()”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Branching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349679" y="2206848"/>
            <a:ext cx="5317435" cy="19377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find( "http"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 "s"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then( "://"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then( "ftp://"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2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 "s"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then( "://"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1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 "s"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then( "ftp://"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647661" y="4273830"/>
            <a:ext cx="28823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52322" y="4273830"/>
            <a:ext cx="29204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872396" y="4377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349679" y="6539948"/>
            <a:ext cx="5317436" cy="4870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Please get me a burger and fries or a pizza?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EMACampu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MATHEMACampus2014</Template>
  <TotalTime>0</TotalTime>
  <Words>539</Words>
  <Application>Microsoft Office PowerPoint</Application>
  <PresentationFormat>Personnalisé</PresentationFormat>
  <Paragraphs>113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MATHEMACampus2014</vt:lpstr>
      <vt:lpstr>Diapositive 1</vt:lpstr>
      <vt:lpstr>TL; DR;</vt:lpstr>
      <vt:lpstr>A regular expression DSL?</vt:lpstr>
      <vt:lpstr>Why… Why… WHY?</vt:lpstr>
      <vt:lpstr>What we will NOT talk about</vt:lpstr>
      <vt:lpstr>Two Three Problems</vt:lpstr>
      <vt:lpstr>What is there to lose?</vt:lpstr>
      <vt:lpstr>Prior-Art? Yes, “VerbalExpressions”</vt:lpstr>
      <vt:lpstr>NotSoClearExpressions…</vt:lpstr>
      <vt:lpstr>Logic &amp; Linguistic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Tim Bourguignon</dc:creator>
  <cp:lastModifiedBy>Tim Bourguignon</cp:lastModifiedBy>
  <cp:revision>84</cp:revision>
  <dcterms:created xsi:type="dcterms:W3CDTF">2014-03-14T19:12:26Z</dcterms:created>
  <dcterms:modified xsi:type="dcterms:W3CDTF">2014-03-15T21:45:12Z</dcterms:modified>
</cp:coreProperties>
</file>