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0077450" cy="7562850"/>
  <p:notesSz cx="6858000" cy="9144000"/>
  <p:defaultTextStyle>
    <a:defPPr>
      <a:defRPr lang="de-DE"/>
    </a:defPPr>
    <a:lvl1pPr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503238" indent="-460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006475" indent="-92075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511300" indent="-139700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14538" indent="-1857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580"/>
    <a:srgbClr val="2239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46" y="-102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06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53580"/>
              </a:buClr>
              <a:defRPr/>
            </a:lvl1pPr>
            <a:lvl2pPr>
              <a:buClr>
                <a:srgbClr val="153580"/>
              </a:buClr>
              <a:defRPr/>
            </a:lvl2pPr>
            <a:lvl3pPr>
              <a:buClr>
                <a:srgbClr val="153580"/>
              </a:buClr>
              <a:defRPr/>
            </a:lvl3pPr>
            <a:lvl4pPr>
              <a:buClr>
                <a:srgbClr val="153580"/>
              </a:buClr>
              <a:defRPr/>
            </a:lvl4pPr>
            <a:lvl5pPr>
              <a:buClr>
                <a:srgbClr val="153580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162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7200" y="432000"/>
            <a:ext cx="6537600" cy="5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759" y="1794930"/>
            <a:ext cx="4326737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19205" y="1794930"/>
            <a:ext cx="4305595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349993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886393" y="432023"/>
            <a:ext cx="653899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19263" y="1784433"/>
            <a:ext cx="8806124" cy="516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9263" y="7277100"/>
            <a:ext cx="3279775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 err="1">
                <a:latin typeface="Arial"/>
                <a:ea typeface="+mn-ea"/>
                <a:cs typeface="Arial"/>
              </a:rPr>
              <a:t>Tiel</a:t>
            </a:r>
            <a:r>
              <a:rPr lang="de-DE" sz="800" dirty="0">
                <a:latin typeface="Arial"/>
                <a:ea typeface="+mn-ea"/>
                <a:cs typeface="Arial"/>
              </a:rPr>
              <a:t> – Autor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11654" y="7277100"/>
            <a:ext cx="1612900" cy="215900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DD0A182-912D-B846-8612-4CE33C0335A8}" type="slidenum">
              <a:rPr lang="de-DE" sz="800">
                <a:cs typeface="Arial" charset="0"/>
              </a:rPr>
              <a:pPr algn="r" eaLnBrk="1" hangingPunct="1"/>
              <a:t>‹N°›</a:t>
            </a:fld>
            <a:endParaRPr lang="de-DE" sz="800" dirty="0">
              <a:cs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810000" y="7277100"/>
            <a:ext cx="2451100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>
                <a:latin typeface="Arial"/>
                <a:ea typeface="+mn-ea"/>
                <a:cs typeface="Arial"/>
              </a:rPr>
              <a:t>Copyright © </a:t>
            </a:r>
            <a:r>
              <a:rPr lang="de-DE" sz="800" dirty="0" smtClean="0">
                <a:latin typeface="Arial"/>
                <a:ea typeface="+mn-ea"/>
                <a:cs typeface="Arial"/>
              </a:rPr>
              <a:t>2014 </a:t>
            </a:r>
            <a:r>
              <a:rPr lang="de-DE" sz="800" dirty="0">
                <a:latin typeface="Arial"/>
                <a:ea typeface="+mn-ea"/>
                <a:cs typeface="Arial"/>
              </a:rPr>
              <a:t>MATHEMA Software GmbH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10077448" cy="1318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503238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58775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4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191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079500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439863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17986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800" b="1" dirty="0" smtClean="0"/>
              <a:t>Lost in Translation</a:t>
            </a:r>
          </a:p>
          <a:p>
            <a:r>
              <a:rPr lang="de-DE" sz="2800" b="1" dirty="0" smtClean="0"/>
              <a:t>Reguläre </a:t>
            </a:r>
            <a:r>
              <a:rPr lang="de-DE" sz="2800" b="1" dirty="0" smtClean="0"/>
              <a:t>Ausdrücke </a:t>
            </a:r>
            <a:r>
              <a:rPr lang="de-DE" sz="2800" b="1" dirty="0" smtClean="0"/>
              <a:t>als Englische Sätze</a:t>
            </a:r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400" dirty="0" smtClean="0"/>
              <a:t>Tim </a:t>
            </a:r>
            <a:r>
              <a:rPr lang="de-DE" sz="2400" dirty="0" err="1" smtClean="0"/>
              <a:t>Bourguignon</a:t>
            </a:r>
            <a:endParaRPr lang="de-DE" sz="2400" dirty="0"/>
          </a:p>
          <a:p>
            <a:pPr eaLnBrk="1" hangingPunct="1"/>
            <a:endParaRPr lang="de-DE" sz="2400" dirty="0"/>
          </a:p>
          <a:p>
            <a:pPr eaLnBrk="1" hangingPunct="1"/>
            <a:r>
              <a:rPr lang="de-DE" sz="2400" dirty="0" smtClean="0"/>
              <a:t>Tim.bourguignon@mathema.de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www.mathema.de</a:t>
            </a:r>
          </a:p>
          <a:p>
            <a:pPr eaLnBrk="1" hangingPunct="1"/>
            <a:endParaRPr lang="de-D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  <a:ea typeface="ＭＳ Ｐゴシック" charset="0"/>
              </a:rPr>
              <a:t>Titel (24pt, fett)</a:t>
            </a: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Arial" charset="0"/>
                <a:ea typeface="ＭＳ Ｐゴシック" charset="0"/>
                <a:cs typeface="ＭＳ Ｐゴシック" charset="0"/>
              </a:rPr>
              <a:t>Erste Gliederungsebene (24pt)</a:t>
            </a:r>
          </a:p>
          <a:p>
            <a:pPr lvl="1" eaLnBrk="1" hangingPunct="1"/>
            <a:r>
              <a:rPr lang="de-DE" dirty="0">
                <a:latin typeface="Arial" charset="0"/>
                <a:ea typeface="ＭＳ Ｐゴシック" charset="0"/>
              </a:rPr>
              <a:t>Zweite Gliederungsebene (und jede weitere 22pt)</a:t>
            </a:r>
          </a:p>
          <a:p>
            <a:pPr lvl="1" eaLnBrk="1" hangingPunct="1"/>
            <a:endParaRPr lang="de-DE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de-DE" dirty="0">
                <a:latin typeface="Arial" charset="0"/>
                <a:ea typeface="ＭＳ Ｐゴシック" charset="0"/>
                <a:cs typeface="ＭＳ Ｐゴシック" charset="0"/>
              </a:rPr>
              <a:t>Bitte in der Folien-Master-Ansicht die Fußzeile 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anpassen </a:t>
            </a:r>
            <a:b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de-DE" dirty="0">
                <a:latin typeface="Arial" charset="0"/>
                <a:ea typeface="ＭＳ Ｐゴシック" charset="0"/>
                <a:cs typeface="ＭＳ Ｐゴシック" charset="0"/>
              </a:rPr>
              <a:t>Titel – Autor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b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dirty="0">
                <a:latin typeface="Arial" charset="0"/>
                <a:ea typeface="ＭＳ Ｐゴシック" charset="0"/>
                <a:cs typeface="ＭＳ Ｐゴシック" charset="0"/>
              </a:rPr>
              <a:t>Erste und letzte Seite dieser Vorlage bitte auf jeden Fall verwenden</a:t>
            </a:r>
            <a:br>
              <a:rPr lang="de-DE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  <a:ea typeface="ＭＳ Ｐゴシック" charset="0"/>
              </a:rPr>
              <a:t>Fragen?</a:t>
            </a:r>
          </a:p>
        </p:txBody>
      </p:sp>
      <p:sp>
        <p:nvSpPr>
          <p:cNvPr id="7171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 eaLnBrk="1" hangingPunct="1">
              <a:buFont typeface="Wingdings" charset="0"/>
              <a:buNone/>
            </a:pPr>
            <a:r>
              <a:rPr lang="de-DE" b="1">
                <a:latin typeface="Arial" charset="0"/>
                <a:ea typeface="ＭＳ Ｐゴシック" charset="0"/>
                <a:cs typeface="ＭＳ Ｐゴシック" charset="0"/>
              </a:rPr>
              <a:t>Vielen Dank!</a:t>
            </a:r>
          </a:p>
          <a:p>
            <a:pPr algn="ctr" eaLnBrk="1" hangingPunct="1">
              <a:buFont typeface="Wingdings" charset="0"/>
              <a:buNone/>
            </a:pPr>
            <a:endParaRPr lang="de-DE" b="1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de-DE">
                <a:latin typeface="Arial" charset="0"/>
                <a:ea typeface="ＭＳ Ｐゴシック" charset="0"/>
                <a:cs typeface="ＭＳ Ｐゴシック" charset="0"/>
              </a:rPr>
              <a:t>vorname.nachname@mathema.de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EMACampus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MATHEMACampus2014</Template>
  <TotalTime>0</TotalTime>
  <Words>43</Words>
  <Application>Microsoft Office PowerPoint</Application>
  <PresentationFormat>Personnalisé</PresentationFormat>
  <Paragraphs>19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MATHEMACampus2014</vt:lpstr>
      <vt:lpstr>Diapositive 1</vt:lpstr>
      <vt:lpstr>Titel (24pt, fett)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Tim Bourguignon</dc:creator>
  <cp:lastModifiedBy>Tim Bourguignon</cp:lastModifiedBy>
  <cp:revision>2</cp:revision>
  <dcterms:created xsi:type="dcterms:W3CDTF">2014-03-14T19:12:26Z</dcterms:created>
  <dcterms:modified xsi:type="dcterms:W3CDTF">2014-03-14T19:16:04Z</dcterms:modified>
</cp:coreProperties>
</file>