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aya Timothy" initials="AT" lastIdx="1" clrIdx="0">
    <p:extLst>
      <p:ext uri="{19B8F6BF-5375-455C-9EA6-DF929625EA0E}">
        <p15:presenceInfo xmlns:p15="http://schemas.microsoft.com/office/powerpoint/2012/main" userId="ed12945878dfb6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84" y="222"/>
      </p:cViewPr>
      <p:guideLst>
        <p:guide orient="horz" pos="2183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2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71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0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00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3859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0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2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F013-C07A-4821-B22E-DFAFFC533428}" type="datetimeFigureOut">
              <a:rPr lang="en-UG" smtClean="0"/>
              <a:t>14/04/2024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209D63-A4C7-4FF1-8EF5-55AFB6A52C89}" type="slidenum">
              <a:rPr lang="en-UG" smtClean="0"/>
              <a:t>‹#›</a:t>
            </a:fld>
            <a:endParaRPr lang="en-U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1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usindeayay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5D64-FAC9-CCF1-EC1B-3619C678C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Welcome to            Timm designtracks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430F0-AEF0-95C1-5284-8BA2197EB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400" dirty="0"/>
              <a:t>Proposal for</a:t>
            </a:r>
          </a:p>
          <a:p>
            <a:pPr algn="l"/>
            <a:r>
              <a:rPr lang="en-US" sz="2400" dirty="0"/>
              <a:t> matandarua’s sneaker store</a:t>
            </a:r>
            <a:endParaRPr lang="en-UG" sz="2400" dirty="0"/>
          </a:p>
        </p:txBody>
      </p:sp>
    </p:spTree>
    <p:extLst>
      <p:ext uri="{BB962C8B-B14F-4D97-AF65-F5344CB8AC3E}">
        <p14:creationId xmlns:p14="http://schemas.microsoft.com/office/powerpoint/2010/main" val="33408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2DE9-38B1-8B58-BD18-6D07ED25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About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You’re in good hands</a:t>
            </a:r>
            <a:endParaRPr lang="en-UG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170D-8960-383A-35A7-87156C33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8361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We’re an open and honest web design agency specializing in digital marketing  and web design strategy.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 have a digital marketing portfolio with businesses all over Kenya , providing thought-leading design and data driven digital marketing campaigns where we continue to challenge online conversation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We are available between 7 in the morning to 5 Monday to Friday. Drop an email to 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musindeayaya@gmail.Com</a:t>
            </a:r>
            <a:r>
              <a:rPr lang="en-US" dirty="0">
                <a:solidFill>
                  <a:srgbClr val="0070C0"/>
                </a:solidFill>
              </a:rPr>
              <a:t>  and we will respond as soon as we can</a:t>
            </a:r>
            <a:endParaRPr lang="en-UG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9266-EF82-09C2-DD24-5A3A5B2F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website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FB11-B9AE-6519-4DFA-9C24BAE6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entire website will be design to appear in line with a conventional online store and simplified terms of content and structure . All content will be relevant to your business main aim of increasing the online sales.</a:t>
            </a:r>
          </a:p>
          <a:p>
            <a:pPr marL="0" indent="0">
              <a:buNone/>
            </a:pPr>
            <a:r>
              <a:rPr lang="en-US" b="1" dirty="0"/>
              <a:t>Here is a rundown of the features the website will include:</a:t>
            </a:r>
          </a:p>
          <a:p>
            <a:pPr marL="0" indent="0">
              <a:buNone/>
            </a:pPr>
            <a:r>
              <a:rPr lang="en-US" dirty="0"/>
              <a:t>Responsive website design comes as standard</a:t>
            </a:r>
          </a:p>
          <a:p>
            <a:pPr marL="0" indent="0">
              <a:buNone/>
            </a:pPr>
            <a:r>
              <a:rPr lang="en-US" dirty="0"/>
              <a:t>Ability to amend the website navigation items.</a:t>
            </a:r>
          </a:p>
          <a:p>
            <a:pPr marL="0" indent="0">
              <a:buNone/>
            </a:pPr>
            <a:r>
              <a:rPr lang="en-US" dirty="0"/>
              <a:t>Ability to purchase products online using ecommerce functionality and the stripe payment gateway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7524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91D0-24BF-134E-5A72-862915B1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what typically happens next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25529-B0FA-EEFD-E2DB-77FA8367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Design: 2 weeks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Build: 5 weeks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Content/testing: 1 week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Go live: 48hours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Timescale are subject to feedback and sign-off of each stage.</a:t>
            </a:r>
            <a:endParaRPr lang="en-U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7E9B-24CB-A2D5-0F3E-11096FC3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Finishing</a:t>
            </a:r>
            <a:br>
              <a:rPr lang="en-US" dirty="0"/>
            </a:br>
            <a:r>
              <a:rPr lang="en-US" b="1" dirty="0"/>
              <a:t>your investment</a:t>
            </a:r>
            <a:endParaRPr lang="en-UG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494584-D1A3-03DE-EAAF-9A7E021C6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127089"/>
              </p:ext>
            </p:extLst>
          </p:nvPr>
        </p:nvGraphicFramePr>
        <p:xfrm>
          <a:off x="1489166" y="2036445"/>
          <a:ext cx="956618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092">
                  <a:extLst>
                    <a:ext uri="{9D8B030D-6E8A-4147-A177-3AD203B41FA5}">
                      <a16:colId xmlns:a16="http://schemas.microsoft.com/office/drawing/2014/main" val="1625613308"/>
                    </a:ext>
                  </a:extLst>
                </a:gridCol>
                <a:gridCol w="4783092">
                  <a:extLst>
                    <a:ext uri="{9D8B030D-6E8A-4147-A177-3AD203B41FA5}">
                      <a16:colId xmlns:a16="http://schemas.microsoft.com/office/drawing/2014/main" val="1074798777"/>
                    </a:ext>
                  </a:extLst>
                </a:gridCol>
              </a:tblGrid>
              <a:tr h="336029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</a:t>
                      </a:r>
                      <a:r>
                        <a:rPr lang="en-US" dirty="0" err="1"/>
                        <a:t>Ksh</a:t>
                      </a:r>
                      <a:r>
                        <a:rPr lang="en-US" dirty="0"/>
                        <a:t>)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19675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r>
                        <a:rPr lang="en-US" dirty="0"/>
                        <a:t>Design and build of web pages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09984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r>
                        <a:rPr lang="en-US" dirty="0" err="1"/>
                        <a:t>Woocommerce</a:t>
                      </a:r>
                      <a:r>
                        <a:rPr lang="en-US" dirty="0"/>
                        <a:t> implementation</a:t>
                      </a:r>
                      <a:endParaRPr lang="en-U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60,000</a:t>
                      </a:r>
                      <a:endParaRPr lang="en-U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3810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r>
                        <a:rPr lang="en-US" dirty="0"/>
                        <a:t>Migration of existing content and </a:t>
                      </a:r>
                      <a:r>
                        <a:rPr lang="en-US" dirty="0" err="1"/>
                        <a:t>oroducts</a:t>
                      </a:r>
                      <a:endParaRPr lang="en-U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  <a:endParaRPr lang="en-UG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226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6C2574-3E40-A47D-401C-12B14DCF1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95583"/>
              </p:ext>
            </p:extLst>
          </p:nvPr>
        </p:nvGraphicFramePr>
        <p:xfrm>
          <a:off x="1489166" y="3513909"/>
          <a:ext cx="9604374" cy="470262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1165885354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272617143"/>
                    </a:ext>
                  </a:extLst>
                </a:gridCol>
              </a:tblGrid>
              <a:tr h="470262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Total</a:t>
                      </a:r>
                      <a:endParaRPr lang="en-UG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130,000</a:t>
                      </a:r>
                      <a:endParaRPr lang="en-U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9859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EE24B7-ACB8-8EAE-965B-07588FA8158E}"/>
              </a:ext>
            </a:extLst>
          </p:cNvPr>
          <p:cNvSpPr/>
          <p:nvPr/>
        </p:nvSpPr>
        <p:spPr>
          <a:xfrm>
            <a:off x="1358537" y="5420898"/>
            <a:ext cx="10110652" cy="470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Website are billed to a 50% discount and then the remaining bill to be paid on completion </a:t>
            </a:r>
            <a:endParaRPr lang="en-UG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34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</TotalTime>
  <Words>255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Welcome to            Timm designtracks</vt:lpstr>
      <vt:lpstr>About You’re in good hands</vt:lpstr>
      <vt:lpstr>The website</vt:lpstr>
      <vt:lpstr>Here is what typically happens next</vt:lpstr>
      <vt:lpstr>Finishing your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          Timm designtracks</dc:title>
  <dc:creator>Ayaya Timothy</dc:creator>
  <cp:lastModifiedBy>Ayaya Timothy</cp:lastModifiedBy>
  <cp:revision>1</cp:revision>
  <dcterms:created xsi:type="dcterms:W3CDTF">2024-04-14T17:09:13Z</dcterms:created>
  <dcterms:modified xsi:type="dcterms:W3CDTF">2024-04-14T19:29:48Z</dcterms:modified>
</cp:coreProperties>
</file>