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26C6-AE32-CA47-9813-8A871B766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50224-3721-F849-8FF3-909A2E442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C7AA-4FE6-EA4C-85A9-93AC17DE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222C-02BF-3743-9850-638AE361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D941-0120-9045-8296-29973DA9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5E64-6D9A-904B-A984-4BC7049F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C17F2-8A20-B84A-8CFC-00E646711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09F1-8B9D-774F-9619-12F9FA59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B988-FFAE-3340-BF15-3DC446A3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AD86-373A-274D-826D-3AF835FA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6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07AF5-60D3-424C-8041-280357FF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393FC-0E33-AB42-9C3F-28E71A551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B435-61BB-3644-B02A-C5815476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40F7-23B3-B348-80BD-F373E491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13C4-5587-1043-84AD-6AE4B0A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6636-F5E0-4A4D-988F-BF9105AD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E7E0-EED0-3B4D-9805-ED3DA17D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D359-084F-C042-8804-AF8BC83E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93E0-8AB2-4943-A734-FFBC2E3C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5E91-78DC-4149-86F0-5DD29D52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EFEF-7A2B-AC40-9085-4263E6EB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E1ED3-2854-0D45-B787-04BAA077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C2D5-F714-AD4A-9D84-B3FD044C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559E-3A76-4346-B558-BD35831A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2CDE-1C07-CE44-9B4E-53A06A0C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3243-2D4E-FC4F-B7D6-9D352F3D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5E5F-6C0A-4345-B328-F924FF267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A7154-4888-864F-A434-DC70ABD69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BC944-747A-F84B-8314-596213E6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0E3B6-3798-4C43-9F81-0915BB72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144B-F900-E146-B6E0-D6D2BF6A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EC30-729E-424A-96B3-C2DD5802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8FD8-125B-D140-961F-7CD159BC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6C5D-B94C-AF49-8C4D-CA887B0C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9AE52-D261-6D41-8C24-139C3136A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40EED-C875-8142-B24B-CE439844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DE7A5-4AC5-6641-B89A-D709E2EE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ECE24-2F57-3B44-9FB9-7F19D3B6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B5D06-14E9-CC41-B00F-7C4C901A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685A-BE13-8148-9A5D-D9C61D25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49B29-20AA-3247-8C83-E467EBCE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2F80F-5135-9A45-B2A8-2FD1A326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479AC-133E-AA48-8E0A-06946379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29995-B0D0-F748-AE7E-A8F23179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D8B09-AF1B-0642-93B3-225BABF1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00F8D-4F0D-8E4F-9D11-05454149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DE68-9E36-A445-A189-95989C32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409B-8B52-334A-AA1D-1CB955B1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D22F2-7A06-BD44-8AD4-4E87FB29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D58DD-64DC-4641-B5F8-04B8D15F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685A3-655A-8D44-A5D0-1CE3BAB3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7A31-F07E-5243-87C6-37FB4319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7044-0BBC-6B46-A963-2C64AF69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51AB8-BF93-0E4A-BDE0-824C7FBB8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66567-D452-434A-A660-C70FB112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28D8-8B1F-0742-86C6-2575B620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43666-7B2E-F744-91D1-A2A4718E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15B0-87A3-3E4D-B643-7CB0D753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B3A05-B0E4-3D46-8F98-4ACB0AF5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1BAD-0B70-5F42-8788-468D545D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ECD4-F31C-F844-AB5F-24EC7087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98A2-412E-5744-9FB2-3C1E89D4769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0CC8-2E8C-4E47-92A3-CA88ED735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8F23-CFFA-5241-A599-595DE2EB4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EA20-FBFE-E342-9F4B-B3F2427C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5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971E868-EA1D-674B-8CAC-729E6AD8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8" y="254000"/>
            <a:ext cx="5080000" cy="6350000"/>
          </a:xfrm>
          <a:prstGeom prst="rect">
            <a:avLst/>
          </a:prstGeom>
        </p:spPr>
      </p:pic>
      <p:pic>
        <p:nvPicPr>
          <p:cNvPr id="7" name="Picture 6" descr="A close up of a basketball hoop&#10;&#10;Description automatically generated">
            <a:extLst>
              <a:ext uri="{FF2B5EF4-FFF2-40B4-BE49-F238E27FC236}">
                <a16:creationId xmlns:a16="http://schemas.microsoft.com/office/drawing/2014/main" id="{948614BD-59BF-8C4D-A1C9-5325949D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6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timbarry Barry</dc:creator>
  <cp:lastModifiedBy>timbarry Barry</cp:lastModifiedBy>
  <cp:revision>1</cp:revision>
  <dcterms:created xsi:type="dcterms:W3CDTF">2020-05-28T03:28:33Z</dcterms:created>
  <dcterms:modified xsi:type="dcterms:W3CDTF">2020-05-28T03:30:22Z</dcterms:modified>
</cp:coreProperties>
</file>