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07"/>
  </p:normalViewPr>
  <p:slideViewPr>
    <p:cSldViewPr snapToGrid="0" snapToObjects="1">
      <p:cViewPr>
        <p:scale>
          <a:sx n="146" d="100"/>
          <a:sy n="146" d="100"/>
        </p:scale>
        <p:origin x="20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CB84-672A-A54A-A74C-5142DFFA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860ED-0D5E-F146-BCA4-A67AC44C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E257-62EE-4944-B916-33B2BA64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6077-1639-954D-BAD4-01373727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7E62-1361-1C40-93A7-261DB467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8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87C9-3D0A-6541-B4AE-DF9089F2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6D5EC-EF94-C34E-8D70-630578FE9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BFC0-ECD4-2248-8C06-CDEC11B0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FDEA-3D33-CD42-80FA-96A4A051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39C2-99BB-D64B-A1F2-D54AFEAC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84529-6931-9845-803A-838B1D6C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A9B8C-9281-434C-B77F-14BCF51F9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C04C-63A0-A94E-AFD6-4331382F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23B-2A2E-AC41-A547-5A7FBA6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BCC8-AE6D-B449-9F82-DE895DEA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BBE3-F74F-D940-BC9F-C21D1F73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3832-F4D7-9E4C-AF58-20AAACEF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02BD-796D-7846-A42C-28DB25B5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7284-A35F-2D46-835A-0987E8B1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D5D5-D7F5-A046-926C-2E842EAF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0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7463-68D1-C947-9F01-0B286E7D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3778-3DF3-5A42-9D1D-2A7AAB2C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4AB6-B84C-414C-9268-42D61959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BCC6-42E8-D942-AF89-E92EA9E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32EC-FDEE-FA42-B9B3-CC2894D8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A6C5-4C85-0548-B7B2-F85C967E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6F0-5C29-304B-A9E6-2527A5311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0DBE6-906C-3142-B61B-B9741441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29A3B-A673-E14B-81AE-6E96A0D2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1820F-769A-F14F-8B75-AD2A4AFA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D7D9-83A6-5842-8241-76E8EB42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162B-C36F-FC4E-99F5-0018D91D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A2FF-EB30-2A45-8B1B-66535F736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B9414-683F-5E42-BBAB-C2A4D0BF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AD324-C772-3B4D-A78C-F90748E3F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784B-1660-314F-AEAA-10E78D60D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0A67C-8804-F247-B7AD-36B309B3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1689A-160C-0E49-8B21-B53876D9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E5959-B3DD-3E43-9E05-400BF080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5C00-2EDE-394C-B25C-797BE8CD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6CA89-A284-7F43-9BE6-5EE0C7A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81DC-ABBD-A147-A2B9-2F46E82B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CE636-BE31-3A4D-B00A-D348452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9987E-8053-CC47-8A0C-1E08FB15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DBBC5-7F90-2145-A682-9543DB0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330A2-410A-F343-AA90-A66E7544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D95D-77D1-9949-A9DF-70F4608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5703-8070-834D-B65E-9F72C960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BA4DE-833E-4446-9F77-B61581499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5A65B-ABC1-4C42-8DBC-96B7B8F0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DD55F-DA88-F94D-A01E-A20178DC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C1F87-8F40-4045-B3B3-6D25C982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CCE-904E-CA46-81E1-F44D7F28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6C9D4-EB9D-E341-AF80-BDF6EE11E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F8321-B074-A440-BDED-F61D082B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9FC7-D925-B044-A637-F67C5A8D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AABC2-4ACF-6146-B9A9-F181BD8F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00D1-4467-054A-A41C-B895F911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06B8F-6ECB-CF40-A55E-F00895D4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7A17-4DF5-8144-B65E-F4AF2B99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723-1359-F04B-92C5-22247387D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410E-223E-224F-98DC-3999A2DC8B1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B396-187D-E346-A27D-820A7657F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CDDC-D11B-EA49-AFFE-A59E9FE1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EC7B-02DE-ED44-887D-937E505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EA8A855-E988-3F46-BFE5-0BFDAF15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93" y="685800"/>
            <a:ext cx="2335237" cy="27432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15CF49-7A3E-8343-A31C-FCD724D7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876" y="685800"/>
            <a:ext cx="2374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timbarry Barry</dc:creator>
  <cp:lastModifiedBy>timbarry Barry</cp:lastModifiedBy>
  <cp:revision>1</cp:revision>
  <dcterms:created xsi:type="dcterms:W3CDTF">2021-01-28T01:17:19Z</dcterms:created>
  <dcterms:modified xsi:type="dcterms:W3CDTF">2021-01-28T01:23:37Z</dcterms:modified>
</cp:coreProperties>
</file>