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5" r:id="rId4"/>
    <p:sldId id="274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CD0-D26A-459C-BA14-9161F4C8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57C8-4C73-46A3-ABFF-FE745CD8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210D-C299-4A26-A58E-7FA4025C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32EB-1D9C-4B9F-97C0-44034DF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C898-16F2-4548-84BA-6CB6A2CE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7F5CA-CA1C-4CE6-A3F2-2A3A1325E5FD}"/>
              </a:ext>
            </a:extLst>
          </p:cNvPr>
          <p:cNvSpPr/>
          <p:nvPr userDrawn="1"/>
        </p:nvSpPr>
        <p:spPr>
          <a:xfrm>
            <a:off x="9461241" y="158620"/>
            <a:ext cx="2351314" cy="20060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F6D6-CA02-4E8C-8579-9F306D27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E87F-E45A-404B-A227-B45FB2F5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728A-8622-4886-A619-BE53930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8CAE-40CF-49FB-BF10-CBA0605D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1A93-C88D-463F-A969-8E7248F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0F14B-42E8-49E2-B92F-6B89ABDF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7E26-4410-44F9-8D5F-CE63F51D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BBD3-AC9E-418C-8101-1C872B7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FAC6-30E1-4DF7-BDFC-34D41DEF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05D3-5F2F-4D69-BC20-873FB67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3A3-9B53-49E8-B899-87C51583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1CBA-3200-4AEC-A426-EE1435A4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E394-165D-41A1-B47B-A3AD90FC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1BB8-BA23-45E7-896E-B8D3E216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D322-3C91-4EAA-AFCD-26C4E851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3FC73-AEAF-44B0-8590-F3F37A5EBBE2}"/>
              </a:ext>
            </a:extLst>
          </p:cNvPr>
          <p:cNvSpPr/>
          <p:nvPr userDrawn="1"/>
        </p:nvSpPr>
        <p:spPr>
          <a:xfrm>
            <a:off x="9991724" y="1"/>
            <a:ext cx="2200275" cy="1504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DC8-DC71-446A-B735-D3C68801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F427-B85F-45F9-A708-B97922BD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FBB-8638-41A4-99B1-8A9064C1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F4CD-DC3A-495B-A96E-901EAF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143E-F1A3-4699-8FDE-89199C95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BE9D-FE88-4EA9-B170-0E13DF30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1F23-5E75-49D0-9A5D-A69F2BF35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487D-B5E5-4956-AA17-A4FB9A7E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2CAC4-FA47-4526-B83E-0DC43BA6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1CA9-896C-415A-BB25-84BB2BC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C41A-28E3-4C96-835C-3295E7D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E9-CEC8-48B4-BFDA-87A0C1DC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2F5F-BB1E-401A-A4D5-9B9BC602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0D7E-458A-4CBC-A6C9-1EC1A218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8508-677B-4519-AC38-8A5AB8C9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70DB7-5599-4C97-A081-026679094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B9847-BAF0-4438-8895-A3921ECA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2E27-FB22-47E4-AC13-3EDE05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6B139-F3E8-48ED-A3D1-6DDA108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B77-80B6-4AFA-BE21-BBD65B2D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5F08-D273-45D8-8C20-FC5F59A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4402-85EA-475E-B759-183B8D6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F490E-7903-4C46-8E24-169A27B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FC5C0-9FD6-4662-B974-7BB4CBF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2034-DCD3-4744-8631-05EA45C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8CC9-1DB9-4F7C-94E2-2083283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B49C-8665-4334-9712-75F8BA59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E887-710D-4F90-B0DC-ECB96AD9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6EE-68E2-45BD-AC6D-3CFBF53E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31409-00C5-470C-928F-93F60F4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DDFF-435C-4389-BA51-1EA026A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1B87-73CD-45C2-8287-8718D10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FD1C-4B7D-459D-99AB-6F7E9854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62633-ACB0-4514-BD30-8393A19A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63FB1-3F30-489A-A611-3469E3CBB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CDD60-6D3A-4A2C-B55B-C9C2376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7967E-D400-4D81-A202-9549D018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DB1B-B433-47DE-BBC6-91F8C3E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71CD9-6317-4851-801D-A539E8DE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F7C5-683A-4A71-B696-178D1B14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F29B-4413-4E06-A85A-9EB27EC2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7C7F-5EB0-427C-A2F4-BC0FB490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37B1-9573-4999-BB44-72C031648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409575">
              <a:buNone/>
              <a:tabLst>
                <a:tab pos="398463" algn="l"/>
              </a:tabLst>
            </a:pPr>
            <a:r>
              <a:rPr lang="en-US" dirty="0"/>
              <a:t>I.  	Exploratory Data Analysis </a:t>
            </a:r>
          </a:p>
          <a:p>
            <a:pPr marL="409575" indent="-409575">
              <a:buNone/>
              <a:tabLst>
                <a:tab pos="398463" algn="l"/>
              </a:tabLst>
            </a:pPr>
            <a:r>
              <a:rPr lang="en-US" dirty="0"/>
              <a:t>II. 	Base Model with </a:t>
            </a:r>
            <a:r>
              <a:rPr lang="en-US" dirty="0" err="1"/>
              <a:t>Dummification</a:t>
            </a:r>
            <a:endParaRPr lang="en-US" dirty="0"/>
          </a:p>
          <a:p>
            <a:pPr marL="409575" indent="-409575">
              <a:buNone/>
              <a:tabLst>
                <a:tab pos="398463" algn="l"/>
              </a:tabLst>
            </a:pPr>
            <a:r>
              <a:rPr lang="en-US" dirty="0"/>
              <a:t>III. Feature Space Definition</a:t>
            </a:r>
          </a:p>
          <a:p>
            <a:pPr marL="409575" indent="-409575">
              <a:buNone/>
              <a:tabLst>
                <a:tab pos="398463" algn="l"/>
              </a:tabLst>
            </a:pPr>
            <a:r>
              <a:rPr lang="en-US" dirty="0"/>
              <a:t>IV. Results </a:t>
            </a:r>
          </a:p>
        </p:txBody>
      </p:sp>
    </p:spTree>
    <p:extLst>
      <p:ext uri="{BB962C8B-B14F-4D97-AF65-F5344CB8AC3E}">
        <p14:creationId xmlns:p14="http://schemas.microsoft.com/office/powerpoint/2010/main" val="179765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08"/>
            <a:ext cx="10515600" cy="4351338"/>
          </a:xfrm>
        </p:spPr>
        <p:txBody>
          <a:bodyPr/>
          <a:lstStyle/>
          <a:p>
            <a:pPr marL="409575" indent="-409575">
              <a:buNone/>
              <a:tabLst>
                <a:tab pos="398463" algn="l"/>
              </a:tabLst>
            </a:pPr>
            <a:r>
              <a:rPr lang="en-US" dirty="0"/>
              <a:t>[  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8B4BE-DCA3-7443-800F-4EC7B638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84" y="2126621"/>
            <a:ext cx="7389722" cy="20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1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08"/>
            <a:ext cx="10515600" cy="4351338"/>
          </a:xfrm>
        </p:spPr>
        <p:txBody>
          <a:bodyPr/>
          <a:lstStyle/>
          <a:p>
            <a:pPr marL="409575" indent="-409575">
              <a:buNone/>
              <a:tabLst>
                <a:tab pos="398463" algn="l"/>
              </a:tabLst>
            </a:pPr>
            <a:r>
              <a:rPr lang="en-US" dirty="0"/>
              <a:t>[  ]</a:t>
            </a:r>
          </a:p>
        </p:txBody>
      </p:sp>
    </p:spTree>
    <p:extLst>
      <p:ext uri="{BB962C8B-B14F-4D97-AF65-F5344CB8AC3E}">
        <p14:creationId xmlns:p14="http://schemas.microsoft.com/office/powerpoint/2010/main" val="7040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08"/>
            <a:ext cx="10515600" cy="4351338"/>
          </a:xfrm>
        </p:spPr>
        <p:txBody>
          <a:bodyPr/>
          <a:lstStyle/>
          <a:p>
            <a:pPr marL="409575" indent="-409575">
              <a:buNone/>
              <a:tabLst>
                <a:tab pos="3984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8" y="2715922"/>
            <a:ext cx="10515600" cy="1325563"/>
          </a:xfrm>
        </p:spPr>
        <p:txBody>
          <a:bodyPr/>
          <a:lstStyle/>
          <a:p>
            <a:r>
              <a:rPr lang="en-US" dirty="0"/>
              <a:t>Feature Spaces</a:t>
            </a:r>
            <a:br>
              <a:rPr lang="en-US" dirty="0"/>
            </a:br>
            <a:r>
              <a:rPr lang="en-US" dirty="0"/>
              <a:t>The Base Case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E530BF-DF1C-8642-83F9-BBCF1211B04C}"/>
              </a:ext>
            </a:extLst>
          </p:cNvPr>
          <p:cNvSpPr txBox="1">
            <a:spLocks/>
          </p:cNvSpPr>
          <p:nvPr/>
        </p:nvSpPr>
        <p:spPr>
          <a:xfrm>
            <a:off x="908538" y="4636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Rocio</a:t>
            </a:r>
          </a:p>
        </p:txBody>
      </p:sp>
    </p:spTree>
    <p:extLst>
      <p:ext uri="{BB962C8B-B14F-4D97-AF65-F5344CB8AC3E}">
        <p14:creationId xmlns:p14="http://schemas.microsoft.com/office/powerpoint/2010/main" val="412342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6" y="2876696"/>
            <a:ext cx="10515600" cy="1325563"/>
          </a:xfrm>
        </p:spPr>
        <p:txBody>
          <a:bodyPr/>
          <a:lstStyle/>
          <a:p>
            <a:r>
              <a:rPr lang="en-US" dirty="0"/>
              <a:t>Feature Spaces</a:t>
            </a:r>
            <a:br>
              <a:rPr lang="en-US" dirty="0"/>
            </a:br>
            <a:r>
              <a:rPr lang="en-US" dirty="0"/>
              <a:t>Case 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FF7BDB-C0B4-8847-BC7F-9280C101CDDF}"/>
              </a:ext>
            </a:extLst>
          </p:cNvPr>
          <p:cNvSpPr txBox="1">
            <a:spLocks/>
          </p:cNvSpPr>
          <p:nvPr/>
        </p:nvSpPr>
        <p:spPr>
          <a:xfrm>
            <a:off x="908538" y="4636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Pinky</a:t>
            </a:r>
          </a:p>
        </p:txBody>
      </p:sp>
    </p:spTree>
    <p:extLst>
      <p:ext uri="{BB962C8B-B14F-4D97-AF65-F5344CB8AC3E}">
        <p14:creationId xmlns:p14="http://schemas.microsoft.com/office/powerpoint/2010/main" val="82274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6" y="2876696"/>
            <a:ext cx="10515600" cy="1325563"/>
          </a:xfrm>
        </p:spPr>
        <p:txBody>
          <a:bodyPr/>
          <a:lstStyle/>
          <a:p>
            <a:r>
              <a:rPr lang="en-US" dirty="0"/>
              <a:t>Feature Spaces</a:t>
            </a:r>
            <a:br>
              <a:rPr lang="en-US" dirty="0"/>
            </a:br>
            <a:r>
              <a:rPr lang="en-US" dirty="0"/>
              <a:t>Case 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2F416E-76E1-CD4C-BE44-A30D42A04AAE}"/>
              </a:ext>
            </a:extLst>
          </p:cNvPr>
          <p:cNvSpPr txBox="1">
            <a:spLocks/>
          </p:cNvSpPr>
          <p:nvPr/>
        </p:nvSpPr>
        <p:spPr>
          <a:xfrm>
            <a:off x="908538" y="4636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Rocio</a:t>
            </a:r>
          </a:p>
        </p:txBody>
      </p:sp>
    </p:spTree>
    <p:extLst>
      <p:ext uri="{BB962C8B-B14F-4D97-AF65-F5344CB8AC3E}">
        <p14:creationId xmlns:p14="http://schemas.microsoft.com/office/powerpoint/2010/main" val="126866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6" y="2876696"/>
            <a:ext cx="10515600" cy="1325563"/>
          </a:xfrm>
        </p:spPr>
        <p:txBody>
          <a:bodyPr/>
          <a:lstStyle/>
          <a:p>
            <a:r>
              <a:rPr lang="en-US" dirty="0"/>
              <a:t>Feature Spaces</a:t>
            </a:r>
            <a:br>
              <a:rPr lang="en-US" dirty="0"/>
            </a:br>
            <a:r>
              <a:rPr lang="en-US" dirty="0"/>
              <a:t>Case III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B5FE5B-3E1C-1343-B43B-581EC6AB8462}"/>
              </a:ext>
            </a:extLst>
          </p:cNvPr>
          <p:cNvSpPr txBox="1">
            <a:spLocks/>
          </p:cNvSpPr>
          <p:nvPr/>
        </p:nvSpPr>
        <p:spPr>
          <a:xfrm>
            <a:off x="908538" y="4636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Timothy</a:t>
            </a:r>
          </a:p>
        </p:txBody>
      </p:sp>
    </p:spTree>
    <p:extLst>
      <p:ext uri="{BB962C8B-B14F-4D97-AF65-F5344CB8AC3E}">
        <p14:creationId xmlns:p14="http://schemas.microsoft.com/office/powerpoint/2010/main" val="36820926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Table of Contents</vt:lpstr>
      <vt:lpstr>Feature Space Definition</vt:lpstr>
      <vt:lpstr>Feature Space Definition</vt:lpstr>
      <vt:lpstr>Feature Space Definition</vt:lpstr>
      <vt:lpstr>Feature Spaces The Base Case</vt:lpstr>
      <vt:lpstr>Feature Spaces Case I</vt:lpstr>
      <vt:lpstr>Feature Spaces Case II</vt:lpstr>
      <vt:lpstr>Feature Spaces Case III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Mandviwalla</dc:creator>
  <cp:lastModifiedBy>Timothy Day</cp:lastModifiedBy>
  <cp:revision>4</cp:revision>
  <dcterms:created xsi:type="dcterms:W3CDTF">2019-08-24T18:07:44Z</dcterms:created>
  <dcterms:modified xsi:type="dcterms:W3CDTF">2019-08-24T22:20:32Z</dcterms:modified>
</cp:coreProperties>
</file>