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5CD0-D26A-459C-BA14-9161F4C8F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B57C8-4C73-46A3-ABFF-FE745CD83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8210D-C299-4A26-A58E-7FA4025C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432EB-1D9C-4B9F-97C0-44034DF8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5C898-16F2-4548-84BA-6CB6A2CE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7F5CA-CA1C-4CE6-A3F2-2A3A1325E5FD}"/>
              </a:ext>
            </a:extLst>
          </p:cNvPr>
          <p:cNvSpPr/>
          <p:nvPr userDrawn="1"/>
        </p:nvSpPr>
        <p:spPr>
          <a:xfrm>
            <a:off x="9461241" y="158620"/>
            <a:ext cx="2351314" cy="200608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0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F6D6-CA02-4E8C-8579-9F306D27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EE87F-E45A-404B-A227-B45FB2F59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A728A-8622-4886-A619-BE53930A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28CAE-40CF-49FB-BF10-CBA0605D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31A93-C88D-463F-A969-8E7248F8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7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0F14B-42E8-49E2-B92F-6B89ABDFB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07E26-4410-44F9-8D5F-CE63F51D2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9BBD3-AC9E-418C-8101-1C872B7C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4FAC6-30E1-4DF7-BDFC-34D41DEF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305D3-5F2F-4D69-BC20-873FB678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9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23A3-9B53-49E8-B899-87C51583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61CBA-3200-4AEC-A426-EE1435A4D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7E394-165D-41A1-B47B-A3AD90FC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F1BB8-BA23-45E7-896E-B8D3E216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2D322-3C91-4EAA-AFCD-26C4E851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3FC73-AEAF-44B0-8590-F3F37A5EBBE2}"/>
              </a:ext>
            </a:extLst>
          </p:cNvPr>
          <p:cNvSpPr/>
          <p:nvPr userDrawn="1"/>
        </p:nvSpPr>
        <p:spPr>
          <a:xfrm>
            <a:off x="9991724" y="1"/>
            <a:ext cx="2200275" cy="15049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8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7DC8-DC71-446A-B735-D3C68801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4F427-B85F-45F9-A708-B97922BD5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96FBB-8638-41A4-99B1-8A9064C1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5F4CD-DC3A-495B-A96E-901EAFA2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1143E-F1A3-4699-8FDE-89199C95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4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BE9D-FE88-4EA9-B170-0E13DF30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81F23-5E75-49D0-9A5D-A69F2BF35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F487D-B5E5-4956-AA17-A4FB9A7E5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2CAC4-FA47-4526-B83E-0DC43BA6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C1CA9-896C-415A-BB25-84BB2BCF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8C41A-28E3-4C96-835C-3295E7D4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3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D3E9-CEC8-48B4-BFDA-87A0C1DC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22F5F-BB1E-401A-A4D5-9B9BC6028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00D7E-458A-4CBC-A6C9-1EC1A218D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18508-677B-4519-AC38-8A5AB8C94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70DB7-5599-4C97-A081-026679094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BB9847-BAF0-4438-8895-A3921ECA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8/24/19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8C2E27-FB22-47E4-AC13-3EDE0507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C6B139-F3E8-48ED-A3D1-6DDA1087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9B77-80B6-4AFA-BE21-BBD65B2D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05F08-D273-45D8-8C20-FC5F59A7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8/24/19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74402-85EA-475E-B759-183B8D62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F490E-7903-4C46-8E24-169A27B1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3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FC5C0-9FD6-4662-B974-7BB4CBF5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8/24/19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D2034-DCD3-4744-8631-05EA45CD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58CC9-1DB9-4F7C-94E2-2083283A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9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B49C-8665-4334-9712-75F8BA59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0E887-710D-4F90-B0DC-ECB96AD96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DC6EE-68E2-45BD-AC6D-3CFBF53E3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31409-00C5-470C-928F-93F60F43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7DDFF-435C-4389-BA51-1EA026AE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01B87-73CD-45C2-8287-8718D104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4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FD1C-4B7D-459D-99AB-6F7E9854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62633-ACB0-4514-BD30-8393A19AD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63FB1-3F30-489A-A611-3469E3CBB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CDD60-6D3A-4A2C-B55B-C9C23769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7967E-D400-4D81-A202-9549D018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ADB1B-B433-47DE-BBC6-91F8C3EE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0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71CD9-6317-4851-801D-A539E8DE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6F7C5-683A-4A71-B696-178D1B148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4F29B-4413-4E06-A85A-9EB27EC29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E1088-C58E-428B-836B-E3E910FE376C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F7C7F-5EB0-427C-A2F4-BC0FB490C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137B1-9573-4999-BB44-72C031648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5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3040-3A0F-4476-A0E9-F38934EA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6664C-AFC7-4D14-B582-9AF00E3E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779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Mandviwalla</dc:creator>
  <cp:lastModifiedBy>Timothy Day</cp:lastModifiedBy>
  <cp:revision>1</cp:revision>
  <dcterms:created xsi:type="dcterms:W3CDTF">2019-08-24T18:07:44Z</dcterms:created>
  <dcterms:modified xsi:type="dcterms:W3CDTF">2019-08-24T21:06:25Z</dcterms:modified>
</cp:coreProperties>
</file>