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4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4A0333-8D1E-40F4-B17F-5D43FAAA70A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735" y="586595"/>
            <a:ext cx="9144000" cy="1051435"/>
          </a:xfrm>
        </p:spPr>
        <p:txBody>
          <a:bodyPr/>
          <a:lstStyle/>
          <a:p>
            <a:r>
              <a:rPr lang="en-US" dirty="0" smtClean="0"/>
              <a:t>Book Store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179" y="1980272"/>
            <a:ext cx="4497239" cy="246286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By:</a:t>
            </a:r>
          </a:p>
          <a:p>
            <a:pPr algn="l"/>
            <a:r>
              <a:rPr lang="en-US" dirty="0" smtClean="0"/>
              <a:t>Hasnain Haider (Group Leader)</a:t>
            </a:r>
          </a:p>
          <a:p>
            <a:pPr algn="l"/>
            <a:r>
              <a:rPr lang="en-US" dirty="0" smtClean="0"/>
              <a:t>Matthew Bozelka</a:t>
            </a:r>
          </a:p>
          <a:p>
            <a:pPr algn="l"/>
            <a:r>
              <a:rPr lang="en-US" dirty="0" smtClean="0"/>
              <a:t>Pegah Sattari</a:t>
            </a:r>
          </a:p>
          <a:p>
            <a:pPr algn="l"/>
            <a:r>
              <a:rPr lang="en-US" dirty="0" smtClean="0"/>
              <a:t>Siddhanth Sabharwal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0247" y="1980271"/>
            <a:ext cx="4623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Computer Science 2B: Intermediate Software Design in C++</a:t>
            </a:r>
          </a:p>
          <a:p>
            <a:endParaRPr lang="en-US" sz="2400" dirty="0"/>
          </a:p>
          <a:p>
            <a:r>
              <a:rPr lang="en-US" sz="2400" dirty="0" smtClean="0"/>
              <a:t>Instructor: Tri Pham</a:t>
            </a:r>
          </a:p>
          <a:p>
            <a:endParaRPr lang="en-US" sz="2400" dirty="0"/>
          </a:p>
          <a:p>
            <a:r>
              <a:rPr lang="en-US" sz="2400" dirty="0" smtClean="0"/>
              <a:t>Assignment: Class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project</a:t>
            </a:r>
          </a:p>
          <a:p>
            <a:r>
              <a:rPr lang="en-US" dirty="0" smtClean="0"/>
              <a:t>functionalities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slide for each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CLASSES INTERACT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explaining how the program works, we should do the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the program work the way it did</a:t>
            </a:r>
          </a:p>
          <a:p>
            <a:r>
              <a:rPr lang="en-US" dirty="0" smtClean="0"/>
              <a:t>quick recap of what happened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Listening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92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Book Store System</vt:lpstr>
      <vt:lpstr>OVERVIEW</vt:lpstr>
      <vt:lpstr>CLASS:</vt:lpstr>
      <vt:lpstr>MAIN PROGRAM:</vt:lpstr>
      <vt:lpstr>HOW CLASSES INTERACT</vt:lpstr>
      <vt:lpstr>DEMO</vt:lpstr>
      <vt:lpstr>EXPLANATION OF OUTPUT</vt:lpstr>
      <vt:lpstr>FUTURE RELASES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Siddhanth Sabharwal</dc:creator>
  <cp:lastModifiedBy>Siddhanth Sabharwal</cp:lastModifiedBy>
  <cp:revision>3</cp:revision>
  <dcterms:created xsi:type="dcterms:W3CDTF">2014-12-04T00:19:27Z</dcterms:created>
  <dcterms:modified xsi:type="dcterms:W3CDTF">2014-12-04T00:34:24Z</dcterms:modified>
</cp:coreProperties>
</file>