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 Store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Hasnain</a:t>
            </a:r>
            <a:r>
              <a:rPr lang="en-US" dirty="0"/>
              <a:t> </a:t>
            </a:r>
            <a:r>
              <a:rPr lang="en-US" dirty="0" err="1"/>
              <a:t>Haider</a:t>
            </a:r>
            <a:r>
              <a:rPr lang="en-US" dirty="0"/>
              <a:t> </a:t>
            </a:r>
            <a:r>
              <a:rPr lang="en-US" dirty="0" smtClean="0"/>
              <a:t>, Matthew </a:t>
            </a:r>
            <a:r>
              <a:rPr lang="en-US" dirty="0" err="1" smtClean="0"/>
              <a:t>Bozelka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Pegah</a:t>
            </a:r>
            <a:r>
              <a:rPr lang="en-US" dirty="0" smtClean="0"/>
              <a:t> </a:t>
            </a:r>
            <a:r>
              <a:rPr lang="en-US" dirty="0" err="1" smtClean="0"/>
              <a:t>Sattari</a:t>
            </a:r>
            <a:r>
              <a:rPr lang="en-US" dirty="0" smtClean="0"/>
              <a:t>, </a:t>
            </a:r>
            <a:r>
              <a:rPr lang="en-US" dirty="0" err="1" smtClean="0"/>
              <a:t>Siddhanth</a:t>
            </a:r>
            <a:r>
              <a:rPr lang="en-US" dirty="0" smtClean="0"/>
              <a:t> </a:t>
            </a:r>
            <a:r>
              <a:rPr lang="en-US" dirty="0" err="1"/>
              <a:t>Sabharwal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Tim Walker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 or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Hierarchy and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Book Store System</vt:lpstr>
      <vt:lpstr>Business requirements or stuff</vt:lpstr>
      <vt:lpstr>Class Hierarchy and stuff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Store System</dc:title>
  <dc:creator>Tim</dc:creator>
  <cp:lastModifiedBy>Tim</cp:lastModifiedBy>
  <cp:revision>1</cp:revision>
  <dcterms:created xsi:type="dcterms:W3CDTF">2014-12-04T00:11:59Z</dcterms:created>
  <dcterms:modified xsi:type="dcterms:W3CDTF">2014-12-04T00:18:21Z</dcterms:modified>
</cp:coreProperties>
</file>