
<file path=Configurations2/accelerator/current.xml>
</file>

<file path=META-INF/manifest.xml><?xml version="1.0" encoding="utf-8"?>
<manifest:manifest xmlns:manifest="urn:oasis:names:tc:opendocument:xmlns:manifest:1.0" manifest:version="1.2">
  <manifest:file-entry manifest:media-type="application/vnd.oasis.opendocument.presentation" manifest:version="1.2" manifest:full-path="/"/>
  <manifest:file-entry manifest:media-type="" manifest:full-path="Configurations2/accelerator/current.xml"/>
  <manifest:file-entry manifest:media-type="application/vnd.sun.xml.ui.configuration" manifest:full-path="Configurations2/"/>
  <manifest:file-entry manifest:media-type="image/png" manifest:full-path="Thumbnails/thumbnail.png"/>
  <manifest:file-entry manifest:media-type="text/xml" manifest:full-path="content.xml"/>
  <manifest:file-entry manifest:media-type="image/png" manifest:full-path="Pictures/100002010000010700000107334AEB57.png"/>
  <manifest:file-entry manifest:media-type="image/png" manifest:full-path="Pictures/100002010000018400000184A86BB7FD.png"/>
  <manifest:file-entry manifest:media-type="image/png" manifest:full-path="Pictures/10000201000000A3000000A38E425F28.png"/>
  <manifest:file-entry manifest:media-type="image/png" manifest:full-path="Pictures/100002010000046C0000017628C12A76.png"/>
  <manifest:file-entry manifest:media-type="image/png" manifest:full-path="Pictures/10000201000002AF000002AFCF8284F3.png"/>
  <manifest:file-entry manifest:media-type="image/jpeg" manifest:full-path="Pictures/100000000000078000000438A5BD79A4.jpg"/>
  <manifest:file-entry manifest:media-type="text/xml" manifest:full-path="settings.xml"/>
  <manifest:file-entry manifest:media-type="text/xml" manifest:full-path="styles.xml"/>
  <manifest:file-entry manifest:media-type="text/xml" manifest:full-path="meta.xml"/>
</manifest:manifest>
</file>

<file path=content.xml><?xml version="1.0" encoding="utf-8"?>
<office:document-content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xforms="http://www.w3.org/2002/xforms" xmlns:xsd="http://www.w3.org/2001/XMLSchema" xmlns:xsi="http://www.w3.org/2001/XMLSchema-instance"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field="urn:openoffice:names:experimental:ooo-ms-interop:xmlns:field:1.0" office:version="1.2">
  <office:scripts/>
  <office:automatic-styles>
    <style:style style:name="dp1" style:family="drawing-page">
      <style:drawing-page-properties presentation:background-visible="true" presentation:background-objects-visible="true" presentation:display-footer="false" presentation:display-page-number="false" presentation:display-date-time="false"/>
    </style:style>
    <style:style style:name="dp2" style:family="drawing-page">
      <style:drawing-page-properties presentation:display-header="true" presentation:display-footer="true" presentation:display-page-number="false" presentation:display-date-time="true"/>
    </style:style>
    <style:style style:name="dp3" style:family="drawing-page">
      <style:drawing-page-properties presentation:transition-type="semi-automatic" presentation:background-visible="true" presentation:background-objects-visible="true" draw:fill="bitmap" draw:fill-color="#ffffff" draw:fill-image-name="Bitmape_20_1" style:repeat="stretch" presentation:display-footer="false" presentation:display-page-number="false" presentation:display-date-time="false"/>
    </style:style>
    <style:style style:name="gr1" style:family="graphic" style:parent-style-name="standard">
      <style:graphic-properties draw:stroke="none" svg:stroke-width="0cm" draw:fill="none" draw:textarea-vertical-align="top" draw:auto-grow-height="true" fo:min-height="0cm" fo:min-width="0cm" fo:padding-top="0.125cm" fo:padding-bottom="0.125cm" fo:padding-left="0.25cm" fo:padding-right="0.25cm" fo:wrap-option="wrap"/>
    </style:style>
    <style:style style:name="gr2" style:family="graphic">
      <style:graphic-properties style:protect="size"/>
    </style:style>
    <style:style style:name="gr3" style:family="graphic" style:parent-style-name="standard">
      <style:graphic-properties draw:stroke="solid" svg:stroke-width="0.026cm" svg:stroke-color="#ffffff" draw:fill="none" draw:textarea-vertical-align="middle" draw:auto-grow-height="false" fo:min-height="0cm" fo:min-width="0cm" fo:padding-top="0.125cm" fo:padding-bottom="0.125cm" fo:padding-left="0.25cm" fo:padding-right="0.25cm" fo:wrap-option="wrap"/>
    </style:style>
    <style:style style:name="gr4" style:family="graphic" style:parent-style-name="standard">
      <style:graphic-properties draw:stroke="solid" svg:stroke-width="0.053cm" svg:stroke-color="#ffffff" draw:marker-end="msArrowOpenEnd_20_5" draw:marker-end-width="0.315cm" draw:marker-end-center="false" draw:fill="none" draw:textarea-horizontal-align="center" draw:textarea-vertical-align="middle" draw:auto-grow-height="false" fo:padding-top="0.125cm" fo:padding-bottom="0.125cm" fo:padding-left="0.25cm" fo:padding-right="0.25cm" fo:wrap-option="wrap"/>
    </style:style>
    <style:style style:name="gr5" style:family="graphic" style:parent-style-name="standard">
      <style:graphic-properties draw:stroke="none" draw:fill="none" draw:fill-color="#ffffff" draw:textarea-horizontal-align="left" draw:textarea-vertical-align="middle" draw:auto-grow-height="false" fo:padding-top="0.13cm" fo:padding-bottom="0.13cm" fo:padding-left="0.25cm" fo:padding-right="0.25cm" fo:wrap-option="no-wrap" draw:shadow-color="#808080" draw:color-mode="standard" draw:luminance="0%" draw:contrast="0%" draw:gamma="100%" draw:red="0%" draw:green="0%" draw:blue="0%" fo:clip="rect(0cm, 0cm, 0cm, 0cm)" draw:image-opacity="100%" style:mirror="none"/>
    </style:style>
    <style:style style:name="pr1" style:family="presentation" style:parent-style-name="Default-title">
      <style:graphic-properties draw:stroke="none" svg:stroke-width="0cm" draw:fill="none" draw:textarea-vertical-align="top" draw:auto-grow-height="false" fo:min-height="3.181cm" fo:padding-top="0.125cm" fo:padding-bottom="0.125cm" fo:padding-left="0.25cm" fo:padding-right="0.25cm" fo:wrap-option="wrap"/>
    </style:style>
    <style:style style:name="pr2" style:family="presentation" style:parent-style-name="Default-subtitle">
      <style:graphic-properties draw:stroke="none" svg:stroke-width="0cm" draw:fill="none" draw:fill-color="#ffffff" draw:textarea-vertical-align="top" draw:auto-grow-height="false" draw:fit-to-size="false" fo:min-height="12.573cm" fo:padding-top="0.125cm" fo:padding-bottom="0.125cm" fo:padding-left="0.25cm" fo:padding-right="0.25cm" fo:wrap-option="wrap"/>
    </style:style>
    <style:style style:name="pr3" style:family="presentation" style:parent-style-name="Default-notes">
      <style:graphic-properties draw:fill-color="#ffffff" fo:min-height="12.572cm"/>
    </style:style>
    <style:style style:name="pr4" style:family="presentation" style:parent-style-name="Default_20_1-title">
      <style:graphic-properties draw:stroke="none" svg:stroke-width="0cm" draw:fill="none" draw:textarea-vertical-align="top" draw:auto-grow-height="false" fo:min-height="3.181cm" fo:padding-top="0.125cm" fo:padding-bottom="0.125cm" fo:padding-left="0.25cm" fo:padding-right="0.25cm" fo:wrap-option="wrap"/>
    </style:style>
    <style:style style:name="pr5" style:family="presentation" style:parent-style-name="Default_20_1-outline1">
      <style:graphic-properties draw:stroke="none" svg:stroke-width="0cm" draw:fill="none" draw:textarea-vertical-align="top" draw:auto-grow-height="false" draw:fit-to-size="false" fo:min-height="12.573cm" fo:padding-top="0.125cm" fo:padding-bottom="0.125cm" fo:padding-left="0.25cm" fo:padding-right="0.25cm" fo:wrap-option="wrap"/>
    </style:style>
    <style:style style:name="pr6" style:family="presentation" style:parent-style-name="Default_20_1-notes">
      <style:graphic-properties draw:fill-color="#ffffff" fo:min-height="12.572cm"/>
    </style:style>
    <style:style style:name="pr7" style:family="presentation" style:parent-style-name="Default_20_1-outline1">
      <style:graphic-properties draw:stroke="none" svg:stroke-width="0cm" draw:fill="none" draw:textarea-vertical-align="top" draw:auto-grow-height="false" fo:min-height="12.573cm" fo:padding-top="0.125cm" fo:padding-bottom="0.125cm" fo:padding-left="0.25cm" fo:padding-right="0.25cm" fo:wrap-option="wrap"/>
    </style:style>
    <style:style style:name="pr8" style:family="presentation" style:parent-style-name="Title1-title">
      <style:graphic-properties draw:stroke="none" draw:fill="none" draw:fill-color="#ffffff" draw:textarea-horizontal-align="left" draw:textarea-vertical-align="middle" draw:auto-grow-height="false" draw:auto-grow-width="false" fo:min-height="2.741cm" fo:min-width="0cm" fo:padding-top="0.064cm" fo:padding-bottom="0cm" fo:padding-left="0cm" fo:padding-right="0cm" fo:wrap-option="wrap" draw:shadow-color="#808080"/>
    </style:style>
    <style:style style:name="pr9" style:family="presentation" style:parent-style-name="Title1-notes">
      <style:graphic-properties draw:stroke="none" draw:fill="none" draw:fill-color="#ffffff" draw:textarea-horizontal-align="justify" draw:textarea-vertical-align="middle" fo:min-height="12.572cm" draw:shadow-color="#808080"/>
    </style:style>
    <style:style style:name="P1" style:family="paragraph">
      <style:paragraph-properties fo:margin-top="0cm" fo:margin-bottom="0cm" fo:text-align="start" style:punctuation-wrap="hanging" style:writing-mode="lr-tb"/>
      <style:text-properties fo:hyphenate="false"/>
    </style:style>
    <style:style style:name="P2" style:family="paragraph">
      <style:paragraph-properties style:font-independent-line-spacing="true"/>
      <style:text-properties fo:font-size="18pt"/>
    </style:style>
    <style:style style:name="P3" style:family="paragraph">
      <style:paragraph-properties fo:margin-left="0cm" fo:margin-right="0cm" fo:margin-top="0cm" fo:margin-bottom="0cm" fo:text-align="start" fo:text-indent="0cm" style:punctuation-wrap="hanging" style:writing-mode="lr-tb"/>
      <style:text-properties fo:font-size="18pt" fo:hyphenate="false"/>
    </style:style>
    <style:style style:name="P4" style:family="paragraph">
      <style:paragraph-properties fo:margin-left="0cm" fo:margin-right="0cm" fo:margin-top="0.353cm" fo:margin-bottom="0cm" fo:text-align="start" fo:text-indent="0cm" style:punctuation-wrap="hanging" style:writing-mode="lr-tb"/>
      <style:text-properties fo:hyphenate="false"/>
    </style:style>
    <style:style style:name="P5" style:family="paragraph">
      <style:paragraph-properties fo:margin-left="1.27cm" fo:margin-right="0cm" fo:text-indent="0cm"/>
    </style:style>
    <style:style style:name="P6" style:family="paragraph">
      <style:paragraph-properties fo:margin-left="0cm" fo:margin-right="0cm" fo:margin-top="0cm" fo:margin-bottom="0cm" fo:text-align="center" fo:text-indent="0cm" style:punctuation-wrap="hanging" style:writing-mode="lr-tb"/>
      <style:text-properties fo:font-size="18pt" fo:hyphenate="false"/>
    </style:style>
    <style:style style:name="P7" style:family="paragraph">
      <style:paragraph-properties fo:text-align="center"/>
      <style:text-properties fo:font-size="18pt"/>
    </style:style>
    <style:style style:name="P8" style:family="paragraph">
      <style:paragraph-properties fo:margin-left="0cm" fo:margin-right="0cm" fo:line-height="93%" fo:text-indent="0cm" style:punctuation-wrap="hanging" style:line-break="strict"/>
    </style:style>
    <style:style style:name="P9" style:family="paragraph">
      <style:paragraph-properties style:writing-mode="lr-tb" style:font-independent-line-spacing="true"/>
    </style:style>
    <style:style style:name="P10" style:family="paragraph">
      <style:paragraph-properties fo:text-align="center" style:writing-mode="lr-tb"/>
    </style:style>
    <style:style style:name="P11" style:family="paragraph">
      <style:text-properties fo:font-size="12pt"/>
    </style:style>
    <style:style style:name="T1" style:family="text">
      <style:text-properties fo:color="#ebebeb" style:text-line-through-style="none" fo:font-family="'Century Gothic'" fo:font-size="42pt" fo:letter-spacing="normal" fo:font-style="normal" style:text-underline-style="none" fo:font-weight="normal" style:font-size-asian="42pt" style:font-style-asian="normal" style:font-weight-asian="normal" style:font-size-complex="42pt" style:font-style-complex="normal" style:font-weight-complex="normal"/>
    </style:style>
    <style:style style:name="T2" style:family="text">
      <style:text-properties fo:color="#ffffff" style:text-line-through-style="none" fo:font-family="'Century Gothic'" fo:font-size="24pt" fo:letter-spacing="normal" fo:font-style="normal" style:text-underline-style="none" fo:font-weight="normal" style:font-size-asian="24pt" style:font-style-asian="normal" style:font-weight-asian="normal" style:font-size-complex="24pt" style:font-style-complex="normal" style:font-weight-complex="normal"/>
    </style:style>
    <style:style style:name="T3" style:family="text">
      <style:text-properties fo:color="#ffffff" style:text-line-through-style="none" fo:font-family="'Century Gothic'" fo:font-size="28pt" fo:letter-spacing="normal" fo:font-style="normal" style:text-underline-style="none" fo:font-weight="normal" style:font-size-asian="28pt" style:font-style-asian="normal" style:font-weight-asian="normal" style:font-size-complex="28pt" style:font-style-complex="normal" style:font-weight-complex="normal"/>
    </style:style>
    <style:style style:name="T4" style:family="text">
      <style:text-properties fo:color="#ffffff" style:text-line-through-style="none" fo:font-family="'Century Gothic'" fo:font-size="18pt" fo:letter-spacing="normal" fo:font-style="normal" style:text-underline-style="none" fo:font-weight="normal" style:font-size-asian="18pt" style:font-style-asian="normal" style:font-weight-asian="normal" style:font-size-complex="18pt" style:font-style-complex="normal" style:font-weight-complex="normal"/>
    </style:style>
    <style:style style:name="T5" style:family="text">
      <style:text-properties fo:color="#ffffff" style:text-line-through-style="none" fo:font-family="'Century Gothic'" fo:font-size="20pt" fo:letter-spacing="normal" fo:font-style="normal" style:text-underline-style="none" fo:font-weight="normal" style:font-size-asian="20pt" style:font-style-asian="normal" style:font-weight-asian="normal" style:font-size-complex="20pt" style:font-style-complex="normal" style:font-weight-complex="normal"/>
    </style:style>
    <style:style style:name="T6" style:family="text">
      <style:text-properties fo:font-size="26pt" fo:language="en" fo:country="US" style:font-size-asian="26pt" style:language-asian="en" style:country-asian="US" style:font-size-complex="26pt" style:language-complex="en" style:country-complex="US"/>
    </style:style>
    <style:style style:name="T7" style:family="text">
      <style:text-properties fo:color="#ebebeb" style:text-line-through-style="none" fo:font-family="'Century Gothic'" fo:font-size="239pt" fo:letter-spacing="normal" fo:font-style="normal" style:text-underline-style="none" fo:font-weight="normal" style:font-size-asian="239pt" style:font-style-asian="normal" style:font-weight-asian="normal" style:font-size-complex="239pt" style:font-style-complex="normal" style:font-weight-complex="normal"/>
    </style:style>
    <style:style style:name="T8" style:family="text">
      <style:text-properties fo:color="#ebebeb" style:text-line-through-style="none" fo:font-family="'Century Gothic'" fo:font-size="115pt" fo:letter-spacing="normal" fo:font-style="normal" style:text-underline-style="none" fo:font-weight="normal" style:font-size-asian="115pt" style:font-style-asian="normal" style:font-weight-asian="normal" style:font-size-complex="115pt" style:font-style-complex="normal" style:font-weight-complex="normal"/>
    </style:style>
    <text:list-style style:name="L1">
      <text:list-level-style-number text:level="1" style:num-format="">
        <style:list-level-properties text:min-label-width="0.6cm"/>
        <style:text-properties style:use-window-font-color="true" fo:font-size="45%"/>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number text:level="1" style:num-format="">
        <style:list-level-properties text:min-label-width="0.6cm"/>
        <style:text-properties style:use-window-font-color="true" fo:font-size="45%"/>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3">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4">
      <text:list-level-style-bullet text:level="1" text:bullet-char="">
        <style:list-level-properties text:space-before="0.001cm" text:min-label-width="0.952cm"/>
        <style:text-properties fo:font-family="'Wingdings 3'" fo:color="#8ad0d6" fo:font-size="8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5">
      <text:list-level-style-bullet text:level="1" text:bullet-char="">
        <style:list-level-properties text:space-before="0.001cm" text:min-label-width="0.952cm"/>
        <style:text-properties fo:font-family="'Wingdings 3'" fo:color="#8ad0d6" fo:font-size="80%"/>
      </text:list-level-style-bullet>
      <text:list-level-style-bullet text:level="2" text:bullet-char="">
        <style:list-level-properties text:space-before="1.271cm" text:min-label-width="0.793cm"/>
        <style:text-properties fo:font-family="'Wingdings 3'" fo:color="#8ad0d6" fo:font-size="80%"/>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6">
      <text:list-level-style-bullet text:level="1" text:bullet-char="">
        <style:list-level-properties text:space-before="0.001cm" text:min-label-width="0.952cm"/>
        <style:text-properties fo:font-family="'Wingdings 3'" fo:color="#8ad0d6" fo:font-size="80%"/>
      </text:list-level-style-bullet>
      <text:list-level-style-number text:level="2" style:num-format="">
        <style:list-level-properties text:space-before="1.271cm" text:min-label-width="0.793cm"/>
        <style:text-properties fo:color="#8ad0d6" fo:font-size="80%"/>
      </text:list-level-style-number>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7">
      <text:list-level-style-number text:level="1" style:num-format="">
        <style:list-level-properties/>
        <style:text-properties fo:color="#000000" fo:font-size="100%"/>
      </text:list-level-style-number>
    </text:list-style>
  </office:automatic-styles>
  <office:body>
    <office:presentation>
      <draw:page draw:name="page1" draw:style-name="dp1" draw:master-page-name="Default" presentation:presentation-page-layout-name="AL1T0">
        <draw:frame draw:name="Title 1" presentation:style-name="pr1" draw:text-style-name="P2" draw:layer="layout" svg:width="25.399cm" svg:height="2.92cm" svg:x="3.994cm" svg:y="1.629cm" presentation:class="title" presentation:user-transformed="true">
          <draw:text-box>
            <text:p text:style-name="P1">
              <text:span text:style-name="T1">Book Store System</text:span>
            </text:p>
          </draw:text-box>
        </draw:frame>
        <draw:frame draw:name="Subtitle 2" presentation:style-name="pr2" draw:text-style-name="P2" draw:layer="layout" svg:width="12.491cm" svg:height="6.84cm" svg:x="0.95cm" svg:y="5.501cm" presentation:class="subtitle" presentation:user-transformed="true">
          <draw:text-box>
            <text:p text:style-name="P1">
              <text:span text:style-name="T1">By:</text:span>
            </text:p>
            <text:p text:style-name="P1">
              <text:span text:style-name="T1">Hasnain Haider (Group Leader)</text:span>
            </text:p>
            <text:p text:style-name="P1">
              <text:span text:style-name="T1">Matthew Bozelka</text:span>
            </text:p>
            <text:p text:style-name="P1">
              <text:span text:style-name="T1">Pegah Sattari</text:span>
            </text:p>
            <text:p text:style-name="P1">
              <text:span text:style-name="T1">Siddhanth Sabharwal</text:span>
            </text:p>
            <text:p text:style-name="P1">
              <text:span text:style-name="T1">Timothy Walker</text:span>
            </text:p>
          </draw:text-box>
        </draw:frame>
        <draw:custom-shape draw:name="TextBox 4" draw:style-name="gr1" draw:text-style-name="P2" draw:layer="layout" svg:width="12.843cm" svg:height="7.363cm" svg:x="16.917cm" svg:y="5.501cm">
          <text:p text:style-name="P3">
            <text:span text:style-name="T2">Computer Science 2B: Intermediate Software Design in C++</text:span>
          </text:p>
          <text:p text:style-name="P3">
            <text:span text:style-name="T2"/>
          </text:p>
          <text:p text:style-name="P3">
            <text:span text:style-name="T2">Instructor: Tri Pham</text:span>
          </text:p>
          <text:p text:style-name="P3">
            <text:span text:style-name="T2"/>
          </text:p>
          <text:p text:style-name="P3">
            <text:span text:style-name="T2">Assignment: Class Project</text:span>
          </text:p>
          <draw:enhanced-geometry svg:viewBox="0 0 21600 21600" draw:type="rectangle" draw:enhanced-path="M 0 0 L 21600 0 21600 21600 0 21600 0 0 Z N"/>
        </draw:custom-shape>
        <presentation:notes draw:style-name="dp2">
          <draw:page-thumbnail draw:style-name="gr2" draw:layer="layout" svg:width="13.968cm" svg:height="10.476cm" svg:x="3.81cm" svg:y="2.123cm" draw:page-number="1" presentation:class="page"/>
          <draw:frame presentation:style-name="pr3" draw:layer="layout" svg:width="17.271cm" svg:height="12.572cm" svg:x="2.159cm" svg:y="13.271cm" presentation:class="notes" presentation:placeholder="true">
            <draw:text-box/>
          </draw:frame>
        </presentation:notes>
      </draw:page>
      <draw:page draw:name="Problem Statement" draw:style-name="dp1" draw:master-page-name="Default_20_1" presentation:presentation-page-layout-name="AL2T11">
        <draw:frame draw:name="Title 1" presentation:style-name="pr4" draw:text-style-name="P2" draw:layer="layout" svg:width="26.123cm" svg:height="3.889cm" svg:x="1.795cm" svg:y="1.258cm" presentation:class="title" presentation:user-transformed="true">
          <draw:text-box>
            <text:p text:style-name="P1">
              <text:span text:style-name="T1">Problem Statement</text:span>
            </text:p>
          </draw:text-box>
        </draw:frame>
        <draw:frame draw:name="Content Placeholder 2" presentation:style-name="pr5" draw:text-style-name="P2" draw:layer="layout" svg:width="24.851cm" svg:height="12.484cm" svg:x="1.795cm" svg:y="4.121cm" presentation:class="outline" presentation:user-transformed="true">
          <draw:text-box>
            <text:list text:style-name="L4">
              <text:list-item>
                <text:p text:style-name="P4">
                  <text:span text:style-name="T3">Objectives:</text:span>
                </text:p>
              </text:list-item>
            </text:list>
            <text:list text:style-name="L5">
              <text:list-item>
                <text:list>
                  <text:list-item>
                    <text:p text:style-name="P4">
                      <text:span text:style-name="T2">To develop a software program that can manage a bookstores inventory, employee databases and transactions.</text:span>
                    </text:p>
                  </text:list-item>
                  <text:list-item>
                    <text:p text:style-name="P4">
                      <text:span text:style-name="T2">To develop an inventory management system that is intuitive and easy to use for someone with no programming knowledge</text:span>
                    </text:p>
                  </text:list-item>
                  <text:list-item>
                    <text:p text:style-name="P4">
                      <text:span text:style-name="T2">To develop a searching procedure that is fast and efficient for the employees</text:span>
                    </text:p>
                  </text:list-item>
                </text:list>
              </text:list-item>
            </text:list>
            <text:p text:style-name="P5">
              <text:span text:style-name="T4"/>
            </text:p>
          </draw:text-box>
        </draw:frame>
        <presentation:notes draw:style-name="dp2">
          <draw:page-thumbnail draw:style-name="gr2" draw:layer="layout" svg:width="13.968cm" svg:height="10.476cm" svg:x="3.81cm" svg:y="2.123cm" draw:page-number="2" presentation:class="page"/>
          <draw:frame presentation:style-name="pr6" draw:layer="layout" svg:width="17.271cm" svg:height="12.572cm" svg:x="2.159cm" svg:y="13.271cm" presentation:class="notes" presentation:placeholder="true">
            <draw:text-box/>
          </draw:frame>
        </presentation:notes>
      </draw:page>
      <draw:page draw:name="Design Goals" draw:style-name="dp1" draw:master-page-name="Default_20_1" presentation:presentation-page-layout-name="AL2T11">
        <draw:frame draw:name="Title 1" presentation:style-name="pr4" draw:text-style-name="P2" draw:layer="layout" svg:width="26.123cm" svg:height="3.889cm" svg:x="1.795cm" svg:y="1.258cm" presentation:class="title" presentation:user-transformed="true">
          <draw:text-box>
            <text:p text:style-name="P1">
              <text:span text:style-name="T1">Design Goals</text:span>
            </text:p>
          </draw:text-box>
        </draw:frame>
        <draw:frame draw:name="Content Placeholder 2" presentation:style-name="pr5" draw:text-style-name="P2" draw:layer="layout" svg:width="31.13cm" svg:height="14.978cm" svg:x="2.214cm" svg:y="3.712cm" presentation:class="outline" presentation:user-transformed="true">
          <draw:text-box>
            <text:list text:style-name="L4">
              <text:list-item>
                <text:p text:style-name="P4">
                  <text:span text:style-name="T5">Must be able to search inventory for Books, eBooks and Audio Books.</text:span>
                </text:p>
              </text:list-item>
            </text:list>
            <text:list text:style-name="L5">
              <text:list-item>
                <text:list>
                  <text:list-item>
                    <text:p text:style-name="P4">
                      <text:span text:style-name="T5">Search by ISBN and Product ID</text:span>
                    </text:p>
                  </text:list-item>
                  <text:list-item>
                    <text:p text:style-name="P4">
                      <text:span text:style-name="T5">Display current inventory</text:span>
                    </text:p>
                  </text:list-item>
                </text:list>
              </text:list-item>
            </text:list>
            <text:p text:style-name="P5">
              <text:span text:style-name="T5"/>
            </text:p>
            <text:list text:style-name="L6">
              <text:list-item>
                <text:p text:style-name="P4">
                  <text:span text:style-name="T5">Must be able to display and manipulate the inventory database</text:span>
                </text:p>
              </text:list-item>
            </text:list>
            <text:list text:style-name="L5">
              <text:list-item>
                <text:list>
                  <text:list-item>
                    <text:p text:style-name="P4">
                      <text:span text:style-name="T5">Add, remove and display inventory items.</text:span>
                    </text:p>
                  </text:list-item>
                </text:list>
              </text:list-item>
            </text:list>
            <text:p text:style-name="P5">
              <text:span text:style-name="T5"/>
            </text:p>
            <text:list text:style-name="L6">
              <text:list-item>
                <text:p text:style-name="P4">
                  <text:span text:style-name="T5">Must be able to display and manipulate the Employee database.</text:span>
                </text:p>
              </text:list-item>
            </text:list>
            <text:list text:style-name="L5">
              <text:list-item>
                <text:list>
                  <text:list-item>
                    <text:p text:style-name="P4">
                      <text:span text:style-name="T5">Add, remove and display current employee.</text:span>
                    </text:p>
                  </text:list-item>
                </text:list>
              </text:list-item>
            </text:list>
            <text:p text:style-name="P5">
              <text:span text:style-name="T5"/>
            </text:p>
            <text:list text:style-name="L6">
              <text:list-item>
                <text:p text:style-name="P4">
                  <text:span text:style-name="T5">Must be able to display and manipulate transaction database.</text:span>
                </text:p>
              </text:list-item>
            </text:list>
            <text:list text:style-name="L5">
              <text:list-item>
                <text:list>
                  <text:list-item>
                    <text:p text:style-name="P4">
                      <text:span text:style-name="T5">Place new orders, remove existing orders and display current orders</text:span>
                    </text:p>
                  </text:list-item>
                </text:list>
              </text:list-item>
            </text:list>
          </draw:text-box>
        </draw:frame>
        <presentation:notes draw:style-name="dp2">
          <draw:page-thumbnail draw:style-name="gr2" draw:layer="layout" svg:width="18.624cm" svg:height="10.476cm" svg:x="1.482cm" svg:y="2.123cm" draw:page-number="3" presentation:class="page"/>
          <draw:frame presentation:style-name="pr6" draw:layer="layout" svg:width="17.271cm" svg:height="12.572cm" svg:x="2.159cm" svg:y="13.271cm" presentation:class="notes" presentation:placeholder="true">
            <draw:text-box/>
          </draw:frame>
        </presentation:notes>
      </draw:page>
      <draw:page draw:name="CLASS:" draw:style-name="dp1" draw:master-page-name="Default_20_1" presentation:presentation-page-layout-name="AL2T11">
        <draw:frame draw:name="Title 1" presentation:style-name="pr4" draw:text-style-name="P2" draw:layer="layout" svg:width="26.123cm" svg:height="3.889cm" svg:x="1.795cm" svg:y="1.258cm" presentation:class="title" presentation:user-transformed="true">
          <draw:text-box>
            <text:p text:style-name="P1">
              <text:span text:style-name="T1">CLASS:</text:span>
            </text:p>
          </draw:text-box>
        </draw:frame>
        <draw:frame draw:name="Content Placeholder 2" presentation:style-name="pr5" draw:text-style-name="P2" draw:layer="layout" svg:width="24.851cm" svg:height="13.537cm" svg:x="3.065cm" svg:y="3.818cm" presentation:class="outline" presentation:user-transformed="true">
          <draw:text-box>
            <text:list text:style-name="L4">
              <text:list-item>
                <text:p text:style-name="P4">
                  <text:span text:style-name="T5">Item Hierarchy: </text:span>
                </text:p>
              </text:list-item>
            </text:list>
            <text:list text:style-name="L5">
              <text:list-item>
                <text:list>
                  <text:list-item>
                    <text:p text:style-name="P4">
                      <text:span text:style-name="T4">All the items that can be ordered</text:span>
                    </text:p>
                  </text:list-item>
                  <text:list-item>
                    <text:p text:style-name="P4">
                      <text:span text:style-name="T4">Item, InventoryItem, Product, Book, PaperBook/eBook/AudioBook</text:span>
                    </text:p>
                  </text:list-item>
                </text:list>
              </text:list-item>
              <text:list-item>
                <text:p text:style-name="P4">
                  <text:span text:style-name="T5">Person Hierarchy:</text:span>
                </text:p>
                <text:list>
                  <text:list-item>
                    <text:p text:style-name="P4">
                      <text:span text:style-name="T4">Children are Employee and Customer. Employee is parent to Manager.</text:span>
                    </text:p>
                  </text:list-item>
                </text:list>
              </text:list-item>
              <text:list-item>
                <text:p text:style-name="P4">
                  <text:span text:style-name="T5">Order Hierarchy:</text:span>
                </text:p>
                <text:list>
                  <text:list-item>
                    <text:p text:style-name="P4">
                      <text:span text:style-name="T4">Currently only one child: StoreOrder. Time did not permit CustomerOrder.</text:span>
                    </text:p>
                  </text:list-item>
                </text:list>
              </text:list-item>
              <text:list-item>
                <text:p text:style-name="P4">
                  <text:span text:style-name="T5">List Hierarchy:</text:span>
                </text:p>
                <text:list>
                  <text:list-item>
                    <text:p text:style-name="P4">
                      <text:span text:style-name="T4">InventoryList of all items, EmployeeList of all employees, OrderList of all orders.</text:span>
                    </text:p>
                  </text:list-item>
                </text:list>
              </text:list-item>
              <text:list-item>
                <text:p text:style-name="P4">
                  <text:span text:style-name="T5">BookStoreSystem: Reads data from the three database files and shows menu to add/remove/view item/employee/order</text:span>
                </text:p>
              </text:list-item>
            </text:list>
          </draw:text-box>
        </draw:frame>
        <presentation:notes draw:style-name="dp2">
          <draw:page-thumbnail draw:style-name="gr2" draw:layer="layout" svg:width="18.624cm" svg:height="10.476cm" svg:x="1.482cm" svg:y="2.123cm" draw:page-number="4" presentation:class="page"/>
          <draw:frame presentation:style-name="pr6" draw:layer="layout" svg:width="17.271cm" svg:height="12.572cm" svg:x="2.159cm" svg:y="13.271cm" presentation:class="notes" presentation:placeholder="true">
            <draw:text-box/>
          </draw:frame>
        </presentation:notes>
      </draw:page>
      <draw:page draw:name="MAIN PROGRAM:" draw:style-name="dp1" draw:master-page-name="Default_20_1" presentation:presentation-page-layout-name="AL2T11">
        <draw:frame draw:name="Title 1" presentation:style-name="pr4" draw:text-style-name="P2" draw:layer="layout" svg:width="26.123cm" svg:height="3.889cm" svg:x="1.795cm" svg:y="1.258cm" presentation:class="title" presentation:user-transformed="true">
          <draw:text-box>
            <text:p text:style-name="P1">
              <text:span text:style-name="T1">MAIN PROGRAM:</text:span>
            </text:p>
          </draw:text-box>
        </draw:frame>
        <draw:frame draw:name="Content Placeholder 2" presentation:style-name="pr7" draw:text-style-name="P2" draw:layer="layout" svg:width="24.851cm" svg:height="12.82cm" svg:x="1.795cm" svg:y="3.762cm" presentation:class="outline" presentation:user-transformed="true">
          <draw:text-box>
            <text:list text:style-name="L4">
              <text:list-item>
                <text:p text:style-name="P4">
                  <text:span text:style-name="T5">The program begins by reading in a list of databases required.</text:span>
                </text:p>
              </text:list-item>
              <text:list-item>
                <text:p text:style-name="P4">
                  <text:span text:style-name="T5">The user then logs in with their Employee ID</text:span>
                </text:p>
              </text:list-item>
              <text:list-item>
                <text:p text:style-name="P4">
                  <text:span text:style-name="T5">The employee is then presented with a menu list of options to choose from</text:span>
                </text:p>
              </text:list-item>
              <text:list-item>
                <text:p text:style-name="P4">
                  <text:span text:style-name="T5">The first three options prints out the store’s databases and important details</text:span>
                </text:p>
              </text:list-item>
              <text:list-item>
                <text:p text:style-name="P4">
                  <text:span text:style-name="T5">Options 4-6 allows the user to interact with the databases to edit employees (Add a new employee, edit an existing, or remove an employee), edit store transactions (Reorder, Order new, remove an order, or view an order), and edit the inventory (Add new, remove, and view)</text:span>
                </text:p>
              </text:list-item>
              <text:list-item>
                <text:p text:style-name="P4">
                  <text:span text:style-name="T5">Finally, the user can search for a book by ISBN to help out customers</text:span>
                </text:p>
              </text:list-item>
            </text:list>
          </draw:text-box>
        </draw:frame>
        <presentation:notes draw:style-name="dp2">
          <draw:page-thumbnail draw:style-name="gr2" draw:layer="layout" svg:width="18.624cm" svg:height="10.476cm" svg:x="1.482cm" svg:y="2.123cm" draw:page-number="5" presentation:class="page"/>
          <draw:frame presentation:style-name="pr6" draw:layer="layout" svg:width="17.271cm" svg:height="12.572cm" svg:x="2.159cm" svg:y="13.271cm" presentation:class="notes" presentation:placeholder="true">
            <draw:text-box/>
          </draw:frame>
        </presentation:notes>
      </draw:page>
      <draw:page draw:name="HOW CLASSES INTERACT" draw:style-name="dp1" draw:master-page-name="Default_20_1" presentation:presentation-page-layout-name="AL2T11">
        <draw:frame draw:name="Title 1" presentation:style-name="pr4" draw:text-style-name="P2" draw:layer="layout" svg:width="26.123cm" svg:height="3.889cm" svg:x="1.795cm" svg:y="1.258cm" presentation:class="title" presentation:user-transformed="true">
          <draw:text-box>
            <text:p text:style-name="P1">
              <text:span text:style-name="T1">HOW CLASSES INTERACT</text:span>
            </text:p>
          </draw:text-box>
        </draw:frame>
        <draw:custom-shape draw:name="Rectangle 3" draw:style-name="gr3" draw:text-style-name="P2" draw:layer="layout" svg:width="4.938cm" svg:height="1.535cm" svg:x="13.655cm" svg:y="6.973cm">
          <text:p text:style-name="P6">
            <text:span text:style-name="T4">Item</text:span>
          </text:p>
          <draw:enhanced-geometry svg:viewBox="0 0 21600 21600" draw:type="rectangle" draw:enhanced-path="M 0 0 L 21600 0 21600 21600 0 21600 0 0 Z N"/>
        </draw:custom-shape>
        <draw:custom-shape draw:name="Rectangle 4" draw:style-name="gr3" draw:text-style-name="P2" draw:layer="layout" svg:width="4.93cm" svg:height="1.418cm" svg:x="13.663cm" svg:y="9.38cm">
          <text:p text:style-name="P6">
            <text:span text:style-name="T4">InventoryItem</text:span>
          </text:p>
          <draw:enhanced-geometry svg:viewBox="0 0 21600 21600" draw:type="rectangle" draw:enhanced-path="M 0 0 L 21600 0 21600 21600 0 21600 0 0 Z N"/>
        </draw:custom-shape>
        <draw:custom-shape draw:name="Rectangle 5" draw:style-name="gr3" draw:text-style-name="P2" draw:layer="layout" svg:width="4.93cm" svg:height="1.418cm" svg:x="13.663cm" svg:y="11.745cm">
          <text:p text:style-name="P6">
            <text:span text:style-name="T4">Product</text:span>
          </text:p>
          <draw:enhanced-geometry svg:viewBox="0 0 21600 21600" draw:type="rectangle" draw:enhanced-path="M 0 0 L 21600 0 21600 21600 0 21600 0 0 Z N"/>
        </draw:custom-shape>
        <draw:custom-shape draw:name="Rectangle 6" draw:style-name="gr3" draw:text-style-name="P2" draw:layer="layout" svg:width="4.888cm" svg:height="1.377cm" svg:x="13.704cm" svg:y="14.236cm">
          <text:p text:style-name="P6">
            <text:span text:style-name="T4">Book</text:span>
          </text:p>
          <draw:enhanced-geometry svg:viewBox="0 0 21600 21600" draw:type="rectangle" draw:enhanced-path="M 0 0 L 21600 0 21600 21600 0 21600 0 0 Z N"/>
        </draw:custom-shape>
        <draw:custom-shape draw:name="Rectangle 8" draw:style-name="gr3" draw:text-style-name="P2" draw:layer="layout" svg:width="4.124cm" svg:height="1.659cm" svg:x="9.214cm" svg:y="16.618cm">
          <text:p text:style-name="P6">
            <text:span text:style-name="T4">eBook</text:span>
          </text:p>
          <draw:enhanced-geometry svg:viewBox="0 0 21600 21600" draw:type="rectangle" draw:enhanced-path="M 0 0 L 21600 0 21600 21600 0 21600 0 0 Z N"/>
        </draw:custom-shape>
        <draw:custom-shape draw:name="Rectangle 9" draw:style-name="gr3" draw:text-style-name="P2" draw:layer="layout" svg:width="4.473cm" svg:height="1.659cm" svg:x="13.87cm" svg:y="16.585cm">
          <text:p text:style-name="P6">
            <text:span text:style-name="T4">PaperBook</text:span>
          </text:p>
          <draw:enhanced-geometry svg:viewBox="0 0 21600 21600" draw:type="rectangle" draw:enhanced-path="M 0 0 L 21600 0 21600 21600 0 21600 0 0 Z N"/>
        </draw:custom-shape>
        <draw:custom-shape draw:name="Rectangle 10" draw:style-name="gr3" draw:text-style-name="P2" draw:layer="layout" svg:width="4.124cm" svg:height="1.659cm" svg:x="18.942cm" svg:y="16.593cm">
          <text:p text:style-name="P6">
            <text:span text:style-name="T4">AudioBook</text:span>
          </text:p>
          <draw:enhanced-geometry svg:viewBox="0 0 21600 21600" draw:type="rectangle" draw:enhanced-path="M 0 0 L 21600 0 21600 21600 0 21600 0 0 Z N"/>
        </draw:custom-shape>
        <draw:connector draw:name="Straight Arrow Connector 12" draw:style-name="gr4" draw:text-style-name="P7" draw:layer="layout" svg:x1="16.128cm" svg:y1="9.379cm" svg:x2="16.124cm" svg:y2="8.508cm" svg:d="M16128 9379v-435h-4v-436">
          <text:p/>
        </draw:connector>
        <draw:connector draw:name="Straight Arrow Connector 13" draw:style-name="gr4" draw:text-style-name="P7" draw:layer="layout" svg:x1="16.107cm" svg:y1="16.584cm" svg:x2="16.09cm" svg:y2="15.572cm" svg:d="M16107 16584v-506h-17v-506">
          <text:p/>
        </draw:connector>
        <draw:connector draw:name="Straight Arrow Connector 14" draw:style-name="gr4" draw:text-style-name="P7" draw:layer="layout" svg:x1="16.144cm" svg:y1="13.928cm" svg:x2="16.128cm" svg:y2="13.164cm" svg:d="M16144 13928v-382h-16v-382">
          <text:p/>
        </draw:connector>
        <draw:connector draw:name="Straight Arrow Connector 15" draw:style-name="gr4" draw:text-style-name="P7" draw:layer="layout" svg:x1="16.111cm" svg:y1="11.488cm" svg:x2="16.107cm" svg:y2="10.857cm" svg:d="M16111 11488v-315h-4v-316">
          <text:p/>
        </draw:connector>
        <draw:connector draw:name="Straight Arrow Connector 21" draw:style-name="gr4" draw:text-style-name="P7" draw:layer="layout" svg:x1="11.276cm" svg:y1="16.617cm" svg:x2="16.148cm" svg:y2="15.613cm" svg:d="M11276 16617h2436v-1004h2436">
          <text:p/>
        </draw:connector>
        <draw:connector draw:name="Straight Arrow Connector 24" draw:style-name="gr4" draw:text-style-name="P7" draw:layer="layout" svg:x1="21.004cm" svg:y1="16.593cm" svg:x2="16.148cm" svg:y2="15.613cm" svg:d="M21004 16593h-2428v-980h-2428">
          <text:p/>
        </draw:connector>
        <draw:custom-shape draw:name="Rectangle 27" draw:style-name="gr3" draw:text-style-name="P2" draw:layer="layout" svg:width="4.938cm" svg:height="1.659cm" svg:x="3.852cm" svg:y="9.504cm">
          <text:p text:style-name="P6">
            <text:span text:style-name="T4">Person</text:span>
          </text:p>
          <draw:enhanced-geometry svg:viewBox="0 0 21600 21600" draw:type="rectangle" draw:enhanced-path="M 0 0 L 21600 0 21600 21600 0 21600 0 0 Z N"/>
        </draw:custom-shape>
        <draw:custom-shape draw:name="Rectangle 28" draw:style-name="gr3" draw:text-style-name="P2" draw:layer="layout" svg:width="4.506cm" svg:height="1.659cm" svg:x="1.038cm" svg:y="11.92cm">
          <text:p text:style-name="P6">
            <text:span text:style-name="T4">Employee</text:span>
          </text:p>
          <draw:enhanced-geometry svg:viewBox="0 0 21600 21600" draw:type="rectangle" draw:enhanced-path="M 0 0 L 21600 0 21600 21600 0 21600 0 0 Z N"/>
        </draw:custom-shape>
        <draw:custom-shape draw:name="Rectangle 29" draw:style-name="gr3" draw:text-style-name="P2" draw:layer="layout" svg:width="4.506cm" svg:height="1.659cm" svg:x="1.038cm" svg:y="14.202cm">
          <text:p text:style-name="P6">
            <text:span text:style-name="T4">Manager</text:span>
          </text:p>
          <draw:enhanced-geometry svg:viewBox="0 0 21600 21600" draw:type="rectangle" draw:enhanced-path="M 0 0 L 21600 0 21600 21600 0 21600 0 0 Z N"/>
        </draw:custom-shape>
        <draw:custom-shape draw:name="Rectangle 30" draw:style-name="gr3" draw:text-style-name="P2" draw:layer="layout" svg:width="4.506cm" svg:height="1.659cm" svg:x="6.524cm" svg:y="11.887cm">
          <text:p text:style-name="P6">
            <text:span text:style-name="T4">Customer</text:span>
          </text:p>
          <draw:enhanced-geometry svg:viewBox="0 0 21600 21600" draw:type="rectangle" draw:enhanced-path="M 0 0 L 21600 0 21600 21600 0 21600 0 0 Z N"/>
        </draw:custom-shape>
        <draw:connector draw:name="Straight Arrow Connector 31" draw:style-name="gr4" draw:text-style-name="P7" draw:layer="layout" svg:x1="3.291cm" svg:y1="11.919cm" svg:x2="6.32cm" svg:y2="11.164cm" svg:d="M3291 11919h1515v-755h1514">
          <text:p/>
        </draw:connector>
        <draw:connector draw:name="Straight Arrow Connector 34" draw:style-name="gr4" draw:text-style-name="P7" draw:layer="layout" svg:x1="8.777cm" svg:y1="11.886cm" svg:x2="6.32cm" svg:y2="11.164cm" svg:d="M8777 11886h-1228v-722h-1229">
          <text:p/>
        </draw:connector>
        <draw:connector draw:name="Straight Arrow Connector 37" draw:style-name="gr4" draw:text-style-name="P7" draw:layer="layout" svg:x1="3.291cm" svg:y1="14.16cm" svg:x2="3.291cm" svg:y2="13.538cm" svg:d="M3291 14160v-622">
          <text:p/>
        </draw:connector>
        <draw:custom-shape draw:name="Rectangle 40" draw:style-name="gr3" draw:text-style-name="P2" draw:layer="layout" svg:width="4.938cm" svg:height="1.659cm" svg:x="24.993cm" svg:y="11.754cm">
          <text:p text:style-name="P6">
            <text:span text:style-name="T4">Order</text:span>
          </text:p>
          <draw:enhanced-geometry svg:viewBox="0 0 21600 21600" draw:type="rectangle" draw:enhanced-path="M 0 0 L 21600 0 21600 21600 0 21600 0 0 Z N"/>
        </draw:custom-shape>
        <draw:custom-shape draw:name="Rectangle 41" draw:style-name="gr3" draw:text-style-name="P2" draw:layer="layout" svg:width="4.93cm" svg:height="1.659cm" svg:x="25.002cm" svg:y="14.045cm">
          <text:p text:style-name="P6">
            <text:span text:style-name="T4">StoreOrder</text:span>
          </text:p>
          <draw:enhanced-geometry svg:viewBox="0 0 21600 21600" draw:type="rectangle" draw:enhanced-path="M 0 0 L 21600 0 21600 21600 0 21600 0 0 Z N"/>
        </draw:custom-shape>
        <draw:connector draw:name="Straight Arrow Connector 42" draw:style-name="gr4" draw:text-style-name="P7" draw:layer="layout" svg:x1="27.508cm" svg:y1="13.961cm" svg:x2="27.504cm" svg:y2="13.33cm" svg:d="M27508 13961v-315h-4v-316">
          <text:p/>
        </draw:connector>
        <draw:custom-shape draw:name="Rectangle 43" draw:style-name="gr3" draw:text-style-name="P2" draw:layer="layout" svg:width="4.888cm" svg:height="1.659cm" svg:x="24.13cm" svg:y="3.652cm">
          <text:p text:style-name="P6">
            <text:span text:style-name="T4">List</text:span>
          </text:p>
          <draw:enhanced-geometry svg:viewBox="0 0 21600 21600" draw:type="rectangle" draw:enhanced-path="M 0 0 L 21600 0 21600 21600 0 21600 0 0 Z N"/>
        </draw:custom-shape>
        <draw:custom-shape draw:name="Rectangle 44" draw:style-name="gr3" draw:text-style-name="P2" draw:layer="layout" svg:width="4.506cm" svg:height="1.659cm" svg:x="19.59cm" svg:y="6.317cm">
          <text:p text:style-name="P6">
            <text:span text:style-name="T4">EmployeeList</text:span>
          </text:p>
          <draw:enhanced-geometry svg:viewBox="0 0 21600 21600" draw:type="rectangle" draw:enhanced-path="M 0 0 L 21600 0 21600 21600 0 21600 0 0 Z N"/>
        </draw:custom-shape>
        <draw:custom-shape draw:name="Rectangle 45" draw:style-name="gr3" draw:text-style-name="P2" draw:layer="layout" svg:width="4.357cm" svg:height="1.659cm" svg:x="24.57cm" svg:y="6.284cm">
          <text:p text:style-name="P6">
            <text:span text:style-name="T4">InventoryList</text:span>
          </text:p>
          <draw:enhanced-geometry svg:viewBox="0 0 21600 21600" draw:type="rectangle" draw:enhanced-path="M 0 0 L 21600 0 21600 21600 0 21600 0 0 Z N"/>
        </draw:custom-shape>
        <draw:custom-shape draw:name="Rectangle 46" draw:style-name="gr3" draw:text-style-name="P2" draw:layer="layout" svg:width="3.751cm" svg:height="1.659cm" svg:x="29.368cm" svg:y="6.292cm">
          <text:p text:style-name="P6">
            <text:span text:style-name="T4">OrderList</text:span>
          </text:p>
          <draw:enhanced-geometry svg:viewBox="0 0 21600 21600" draw:type="rectangle" draw:enhanced-path="M 0 0 L 21600 0 21600 21600 0 21600 0 0 Z N"/>
        </draw:custom-shape>
        <draw:connector draw:name="Straight Arrow Connector 47" draw:style-name="gr4" draw:text-style-name="P7" draw:layer="layout" svg:x1="26.748cm" svg:y1="6.283cm" svg:x2="26.574cm" svg:y2="5.312cm" svg:d="M26748 6283v-485h-174v-486">
          <text:p/>
        </draw:connector>
        <draw:connector draw:name="Straight Arrow Connector 48" draw:style-name="gr4" draw:text-style-name="P7" draw:layer="layout" svg:x1="21.843cm" svg:y1="6.316cm" svg:x2="26.574cm" svg:y2="5.312cm" svg:d="M21843 6316h2366v-1004h2365">
          <text:p/>
        </draw:connector>
        <draw:connector draw:name="Straight Arrow Connector 49" draw:style-name="gr4" draw:text-style-name="P7" draw:layer="layout" svg:x1="31.243cm" svg:y1="6.291cm" svg:x2="26.574cm" svg:y2="5.312cm" svg:d="M31243 6291h-2334v-979h-2335">
          <text:p/>
        </draw:connector>
        <draw:custom-shape draw:name="Rectangle 57" draw:style-name="gr3" draw:text-style-name="P2" draw:layer="layout" svg:width="7.32cm" svg:height="1.659cm" svg:x="2.1cm" svg:y="4.781cm">
          <text:p text:style-name="P6">
            <text:span text:style-name="T4">BookStoreSystem</text:span>
          </text:p>
          <draw:enhanced-geometry svg:viewBox="0 0 21600 21600" draw:type="rectangle" draw:enhanced-path="M 0 0 L 21600 0 21600 21600 0 21600 0 0 Z N"/>
        </draw:custom-shape>
        <presentation:notes draw:style-name="dp2">
          <draw:page-thumbnail draw:style-name="gr2" draw:layer="layout" svg:width="18.624cm" svg:height="10.476cm" svg:x="1.482cm" svg:y="2.123cm" draw:page-number="6" presentation:class="page"/>
          <draw:frame presentation:style-name="pr6" draw:layer="layout" svg:width="17.271cm" svg:height="12.572cm" svg:x="2.159cm" svg:y="13.271cm" presentation:class="notes" presentation:placeholder="true">
            <draw:text-box/>
          </draw:frame>
        </presentation:notes>
      </draw:page>
      <draw:page draw:name="page7" draw:style-name="dp3" draw:master-page-name="Title1" presentation:presentation-page-layout-name="AL2T11">
        <draw:frame presentation:style-name="pr8" draw:text-style-name="P9" draw:layer="layout" svg:width="6.587cm" svg:height="2.804cm" svg:x="11.953cm" svg:y="1.257cm" presentation:class="title" presentation:user-transformed="true">
          <draw:text-box>
            <text:list text:style-name="L7">
              <text:list-header>
                <text:p text:style-name="P8">
                  <text:span text:style-name="T6">Menu Control</text:span>
                </text:p>
              </text:list-header>
            </text:list>
          </draw:text-box>
        </draw:frame>
        <draw:frame draw:style-name="gr5" draw:text-style-name="P10" draw:layer="layout" svg:width="33.864cm" svg:height="11.187cm" svg:x="0cm" svg:y="5.069cm">
          <draw:image xlink:href="Pictures/100002010000046C0000017628C12A76.png" xlink:type="simple" xlink:show="embed" xlink:actuate="onLoad">
            <text:p/>
          </draw:image>
        </draw:frame>
        <presentation:notes draw:style-name="dp2">
          <draw:page-thumbnail draw:layer="layout" svg:width="18.622cm" svg:height="10.478cm" svg:x="1.482cm" svg:y="2.121cm" draw:page-number="7" presentation:class="page"/>
          <draw:frame presentation:style-name="pr9" draw:text-style-name="P11" draw:layer="layout" svg:width="17.273cm" svg:height="12.572cm" svg:x="2.16cm" svg:y="13.269cm" presentation:class="notes" presentation:placeholder="true">
            <draw:text-box/>
          </draw:frame>
        </presentation:notes>
      </draw:page>
      <draw:page draw:name="DEMO" draw:style-name="dp1" draw:master-page-name="Default_20_1" presentation:presentation-page-layout-name="AL2T11">
        <draw:frame draw:name="Title 1" presentation:style-name="pr4" draw:text-style-name="P2" draw:layer="layout" svg:width="26.669cm" svg:height="10.854cm" svg:x="2.78cm" svg:y="3.714cm" presentation:class="title" presentation:user-transformed="true">
          <draw:text-box>
            <text:p text:style-name="P1">
              <text:span text:style-name="T7">DEMO</text:span>
            </text:p>
          </draw:text-box>
        </draw:frame>
        <presentation:notes draw:style-name="dp2">
          <draw:page-thumbnail draw:style-name="gr2" draw:layer="layout" svg:width="18.624cm" svg:height="10.476cm" svg:x="1.482cm" svg:y="2.123cm" draw:page-number="8" presentation:class="page"/>
          <draw:frame presentation:style-name="pr6" draw:layer="layout" svg:width="17.271cm" svg:height="12.572cm" svg:x="2.159cm" svg:y="13.271cm" presentation:class="notes" presentation:placeholder="true">
            <draw:text-box/>
          </draw:frame>
        </presentation:notes>
      </draw:page>
      <draw:page draw:name="FUTURE RELASES" draw:style-name="dp1" draw:master-page-name="Default_20_1" presentation:presentation-page-layout-name="AL2T11">
        <draw:frame draw:name="Title 1" presentation:style-name="pr4" draw:text-style-name="P2" draw:layer="layout" svg:width="26.123cm" svg:height="3.889cm" svg:x="1.795cm" svg:y="1.258cm" presentation:class="title" presentation:user-transformed="true">
          <draw:text-box>
            <text:p text:style-name="P1">
              <text:span text:style-name="T1">FUTURE RELASES</text:span>
            </text:p>
          </draw:text-box>
        </draw:frame>
        <draw:frame draw:name="Content Placeholder 2" presentation:style-name="pr5" draw:text-style-name="P2" draw:layer="layout" svg:width="24.851cm" svg:height="11.653cm" svg:x="3.065cm" svg:y="5.703cm" presentation:class="outline" presentation:user-transformed="true">
          <draw:text-box>
            <text:list text:style-name="L4">
              <text:list-item>
                <text:p text:style-name="P4">
                  <text:span text:style-name="T2">We hope to incorporate a keyword search feature that allows employees to search for items by partial titles and authors.</text:span>
                </text:p>
              </text:list-item>
              <text:list-item>
                <text:p text:style-name="P4">
                  <text:span text:style-name="T2">Generate sales reports for the owner by most popular book, author, etc.</text:span>
                </text:p>
              </text:list-item>
              <text:list-item>
                <text:p text:style-name="P4">
                  <text:span text:style-name="T2">Additional functionality specific to managers such as custom discounting items, automatically creating seasonal sales</text:span>
                </text:p>
              </text:list-item>
              <text:list-item>
                <text:p text:style-name="P4">
                  <text:span text:style-name="T2">Some functionality that recommends books to customers by their past purchases, and demographic match</text:span>
                </text:p>
              </text:list-item>
            </text:list>
          </draw:text-box>
        </draw:frame>
        <presentation:notes draw:style-name="dp2">
          <draw:page-thumbnail draw:style-name="gr2" draw:layer="layout" svg:width="18.624cm" svg:height="10.476cm" svg:x="1.482cm" svg:y="2.123cm" draw:page-number="9" presentation:class="page"/>
          <draw:frame presentation:style-name="pr6" draw:layer="layout" svg:width="17.271cm" svg:height="12.572cm" svg:x="2.159cm" svg:y="13.271cm" presentation:class="notes" presentation:placeholder="true">
            <draw:text-box/>
          </draw:frame>
        </presentation:notes>
      </draw:page>
      <draw:page draw:name="CONCLUSION" draw:style-name="dp1" draw:master-page-name="Default_20_1" presentation:presentation-page-layout-name="AL2T11">
        <draw:frame draw:name="Title 1" presentation:style-name="pr4" draw:text-style-name="P2" draw:layer="layout" svg:width="28.229cm" svg:height="5.307cm" svg:x="3.185cm" svg:y="5.139cm" presentation:class="title" presentation:user-transformed="true">
          <draw:text-box>
            <text:p text:style-name="P1">
              <text:span text:style-name="T8">CONCLUSION</text:span>
            </text:p>
          </draw:text-box>
        </draw:frame>
        <presentation:notes draw:style-name="dp2">
          <draw:page-thumbnail draw:style-name="gr2" draw:layer="layout" svg:width="18.624cm" svg:height="10.476cm" svg:x="1.482cm" svg:y="2.123cm" draw:page-number="10" presentation:class="page"/>
          <draw:frame presentation:style-name="pr6" draw:layer="layout" svg:width="17.271cm" svg:height="12.572cm" svg:x="2.159cm" svg:y="13.271cm" presentation:class="notes" presentation:placeholder="true">
            <draw:text-box/>
          </draw:frame>
        </presentation:notes>
      </draw:page>
      <presentation:settings presentation:mouse-visible="false"/>
    </office:presentation>
  </office:body>
</office:document-content>
</file>

<file path=meta.xml><?xml version="1.0" encoding="utf-8"?>
<office:document-meta xmlns:office="urn:oasis:names:tc:opendocument:xmlns:office:1.0" xmlns:xlink="http://www.w3.org/1999/xlink" xmlns:dc="http://purl.org/dc/elements/1.1/" xmlns:meta="urn:oasis:names:tc:opendocument:xmlns:meta:1.0" xmlns:presentation="urn:oasis:names:tc:opendocument:xmlns:presentation:1.0" xmlns:ooo="http://openoffice.org/2004/office" xmlns:smil="urn:oasis:names:tc:opendocument:xmlns:smil-compatible:1.0" xmlns:anim="urn:oasis:names:tc:opendocument:xmlns:animation:1.0" xmlns:grddl="http://www.w3.org/2003/g/data-view#" xmlns:officeooo="http://openoffice.org/2009/office" xmlns:drawooo="http://openoffice.org/2010/draw" office:version="1.2">
  <office:meta>
    <dc:date>2014-12-09T17:52:07.96</dc:date>
    <dc:creator>Hasnain Haider</dc:creator>
    <meta:document-statistic meta:object-count="131"/>
    <meta:generator>OpenOffice/4.1.1$Win32 OpenOffice.org_project/411m6$Build-9775</meta:generator>
  </office:meta>
</office:document-meta>
</file>

<file path=settings.xml><?xml version="1.0" encoding="utf-8"?>
<office:document-settings xmlns:office="urn:oasis:names:tc:opendocument:xmlns:office:1.0" xmlns:xlink="http://www.w3.org/1999/xlink" xmlns:presentation="urn:oasis:names:tc:opendocument:xmlns:presentation:1.0" xmlns:config="urn:oasis:names:tc:opendocument:xmlns:config:1.0" xmlns:ooo="http://openoffice.org/2004/office" xmlns:smil="urn:oasis:names:tc:opendocument:xmlns:smil-compatible:1.0" xmlns:anim="urn:oasis:names:tc:opendocument:xmlns:animation:1.0" xmlns:officeooo="http://openoffice.org/2009/office" xmlns:drawooo="http://openoffice.org/2010/draw" office:version="1.2">
  <office:settings>
    <config:config-item-set config:name="ooo:view-settings">
      <config:config-item config:name="VisibleAreaTop" config:type="int">-606</config:config-item>
      <config:config-item config:name="VisibleAreaLeft" config:type="int">-496</config:config-item>
      <config:config-item config:name="VisibleAreaWidth" config:type="int">34947</config:config-item>
      <config:config-item config:name="VisibleAreaHeight" config:type="int">20230</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//////////////////////////////////////////8=</config:config-item>
          <config:config-item config:name="PrintableLayers" config:type="base64Binary">//////////////////////////////////////////8=</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false</config:config-item>
          <config:config-item config:name="PageKind" config:type="short">0</config:config-item>
          <config:config-item config:name="SelectedPage" config:type="short">6</config:config-item>
          <config:config-item config:name="IsLayerMode" config:type="boolean">false</config:config-item>
          <config:config-item config:name="IsBigHandles" config:type="boolean">true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Standard" config:type="int">0</config:config-item>
          <config:config-item config:name="EditModeNotes" config:type="int">0</config:config-item>
          <config:config-item config:name="EditModeHandout" config:type="int">1</config:config-item>
          <config:config-item config:name="VisibleAreaTop" config:type="int">-606</config:config-item>
          <config:config-item config:name="VisibleAreaLeft" config:type="int">-496</config:config-item>
          <config:config-item config:name="VisibleAreaWidth" config:type="int">34948</config:config-item>
          <config:config-item config:name="VisibleAreaHeight" config:type="int">20231</config:config-item>
          <config:config-item config:name="GridCoarseWidth" config:type="int">2540</config:config-item>
          <config:config-item config:name="GridCoarseHeight" config:type="int">2540</config:config-item>
          <config:config-item config:name="GridFineWidth" config:type="int">254</config:config-item>
          <config:config-item config:name="GridFineHeight" config:type="int">254</config:config-item>
          <config:config-item config:name="GridSnapWidthXNumerator" config:type="int">254</config:config-item>
          <config:config-item config:name="GridSnapWidthXDenominator" config:type="int">1</config:config-item>
          <config:config-item config:name="GridSnapWidthYNumerator" config:type="int">254</config:config-item>
          <config:config-item config:name="GridSnapWidthYDenominator" config:type="int">1</config:config-item>
          <config:config-item config:name="IsAngleSnapEnabled" config:type="boolean">false</config:config-item>
          <config:config-item config:name="SnapAngle" config:type="int">1500</config:config-item>
          <config:config-item config:name="ZoomOnPage" config:type="boolean">true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$(user)/config/standard.sob</config:config-item>
      <config:config-item config:name="CharacterCompressionType" config:type="short">0</config:config-item>
      <config:config-item config:name="ColorTableURL" config:type="string">$(user)/config/standard.soc</config:config-item>
      <config:config-item config:name="DashTableURL" config:type="string">$(user)/config/standard.sod</config:config-item>
      <config:config-item config:name="DefaultTabStop" config:type="int">1270</config:config-item>
      <config:config-item-map-indexed config:name="ForbiddenCharacters">
        <config:config-item-map-entry>
          <config:config-item config:name="Language" config:type="string">en</config:config-item>
          <config:config-item config:name="Country" config:type="string">US</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$(user)/config/standard.sog</config:config-item>
      <config:config-item config:name="HandoutsHorizontal" config:type="boolean">true</config:config-item>
      <config:config-item config:name="HatchTableURL" config:type="string">$(user)/config/standard.soh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$(user)/config/standard.soe</config:config-item>
      <config:config-item config:name="LoadReadonly" config:type="boolean">false</config:config-item>
      <config:config-item config:name="PageNumberFormat" config:type="int">4</config:config-item>
      <config:config-item config:name="ParagraphSummation" config:type="boolean">false</config:config-item>
      <config:config-item config:name="PrintQuality" config:type="int">0</config:config-item>
      <config:config-item config:name="PrinterIndependentLayout" config:type="string">low-resolution</config:config-item>
      <config:config-item config:name="PrinterName" config:type="string"/>
      <config:config-item config:name="PrinterSetup" config:type="base64Binary"/>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office:version="1.2">
  <office:styles>
    <draw:gradient draw:name="Gradient_20_7" draw:display-name="Gradient 7" draw:style="ellipsoid" draw:cx="50%" draw:cy="50%" draw:start-color="#50b9c1" draw:end-color="#50b9c1" draw:start-intensity="100%" draw:end-intensity="100%" draw:angle="900" draw:border="0%"/>
    <draw:gradient draw:name="Gradient_20_8" draw:display-name="Gradient 8" draw:style="rectangular" draw:cx="50%" draw:cy="50%" draw:start-color="#50b9c1" draw:end-color="#50b9c1" draw:start-intensity="100%" draw:end-intensity="100%" draw:angle="0" draw:border="0%"/>
    <draw:fill-image draw:name="Bitmape_20_1" draw:display-name="Bitmape 1" xlink:href="Pictures/100000000000078000000438A5BD79A4.jpg" xlink:type="simple" xlink:show="embed" xlink:actuate="onLoad"/>
    <draw:marker draw:name="Arrow" svg:viewBox="0 0 20 30" svg:d="M10 0l-10 30h20z"/>
    <draw:marker draw:name="msArrowOpenEnd_20_5" draw:display-name="msArrowOpenEnd 5" svg:viewBox="0 0 450 450" svg:d="M225 0l225 409-68 41-157-288-158 288-67-41z"/>
    <style:default-style style:family="graphic">
      <style:graphic-properties fo:wrap-option="no-wrap"/>
      <style:paragraph-properties style:text-autospace="ideograph-alpha" style:punctuation-wrap="simple" style:line-break="strict" style:writing-mode="lr-tb" style:font-independent-line-spacing="false">
        <style:tab-stops/>
      </style:paragraph-properties>
      <style:text-properties style:use-window-font-color="true" fo:font-family="'Times New Roman'" style:font-family-generic="roman" style:font-pitch="variable" fo:font-size="24pt" fo:language="en" fo:country="US" style:font-family-asian="'Lucida Sans Unicode'" style:font-family-generic-asian="system" style:font-pitch-asian="variable" style:font-size-asian="24pt" style:language-asian="zh" style:country-asian="CN" style:font-family-complex="Tahoma" style:font-family-generic-complex="system" style:font-pitch-complex="variable" style:font-size-complex="24pt" style:language-complex="hi" style:country-complex="IN"/>
    </style:default-style>
    <style:style style:name="standard" style:family="graphic">
      <style:graphic-properties draw:stroke="solid" svg:stroke-width="0cm" svg:stroke-color="#808080" draw:marker-start-width="0.2cm" draw:marker-start-center="false" draw:marker-end-width="0.2cm" draw:marker-end-center="false" draw:fill="solid" draw:fill-color="#cfe7f5" draw:textarea-horizontal-align="justify" fo:padding-top="0.125cm" fo:padding-bottom="0.125cm" fo:padding-left="0.25cm" fo:padding-right="0.25cm"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style:use-window-font-color="true" style:text-outline="false" style:text-line-through-style="none" fo:font-family="Arial" style:font-family-generic="roman" style:font-pitch="variable" fo:font-size="18pt" fo:font-style="normal" fo:text-shadow="none" style:text-underline-style="none" fo:font-weight="normal" style:letter-kerning="true" style:font-family-asian="'Microsoft YaHei'" style:font-family-generic-asian="system" style:font-pitch-asian="variable" style:font-size-asian="18pt" style:font-style-asian="normal" style:font-weight-asian="normal" style:font-family-complex="Mangal"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objectwitharrow" style:family="graphic" style:parent-style-name="standard">
      <style:graphic-properties draw:stroke="solid" svg:stroke-width="0.15cm" svg:stroke-color="#000000" draw:marker-start="Arrow" draw:marker-start-width="0.7cm" draw:marker-start-center="true" draw:marker-end-width="0.3cm"/>
    </style:style>
    <style:style style:name="objectwithshadow" style:family="graphic" style:parent-style-name="standard">
      <style:graphic-properties draw:shadow="visible" draw:shadow-offset-x="0.2cm" draw:shadow-offset-y="0.2cm" draw:shadow-color="#808080"/>
    </style:style>
    <style:style style:name="objectwithoutfill" style:family="graphic" style:parent-style-name="standard">
      <style:graphic-properties svg:stroke-color="#000000" draw:fill="none"/>
    </style:style>
    <style:style style:name="Object_20_with_20_no_20_fill_20_and_20_no_20_line" style:display-name="Object with no fill and no line" style:family="graphic" style:parent-style-name="standard">
      <style:graphic-properties draw:stroke="none" draw:fill="none"/>
    </style:style>
    <style:style style:name="text" style:family="graphic" style:parent-style-name="standard">
      <style:graphic-properties draw:stroke="none" draw:fill="none"/>
    </style:style>
    <style:style style:name="textbody" style:family="graphic" style:parent-style-name="standard">
      <style:graphic-properties draw:stroke="none" draw:fill="none"/>
      <style:text-properties fo:font-size="16pt"/>
    </style:style>
    <style:style style:name="textbodyjustfied" style:family="graphic" style:parent-style-name="standard">
      <style:graphic-properties draw:stroke="none" draw:fill="none"/>
      <style:paragraph-properties fo:text-align="justify"/>
    </style:style>
    <style:style style:name="textbodyindent" style:family="graphic" style:parent-style-name="standard">
      <style:graphic-properties draw:stroke="none" draw:fill="none"/>
      <style:paragraph-properties fo:margin-left="0cm" fo:margin-right="0cm" fo:text-indent="0.6cm"/>
    </style:style>
    <style:style style:name="title" style:family="graphic" style:parent-style-name="standard">
      <style:graphic-properties draw:stroke="none" draw:fill="none"/>
      <style:text-properties fo:font-size="44pt"/>
    </style:style>
    <style:style style:name="title1" style:family="graphic" style:parent-style-name="standard">
      <style:graphic-properties draw:stroke="none" draw:fill="solid" draw:fill-color="#008080" draw:shadow="visible" draw:shadow-offset-x="0.2cm" draw:shadow-offset-y="0.2cm" draw:shadow-color="#808080"/>
      <style:paragraph-properties fo:text-align="center"/>
      <style:text-properties fo:font-size="24pt"/>
    </style:style>
    <style:style style:name="title2" style:family="graphic" style:parent-style-name="standard">
      <style:graphic-properties svg:stroke-width="0.05cm" draw:fill-color="#ffcc99" draw:shadow="visible" draw:shadow-offset-x="0.2cm" draw:shadow-offset-y="0.2cm" draw:shadow-color="#808080"/>
      <style:paragraph-properties fo:margin-left="0cm" fo:margin-right="0.2cm" fo:margin-top="0.1cm" fo:margin-bottom="0.1cm" fo:text-align="center" fo:text-indent="0cm"/>
      <style:text-properties fo:font-size="36pt"/>
    </style:style>
    <style:style style:name="headline" style:family="graphic" style:parent-style-name="standard">
      <style:graphic-properties draw:stroke="none" draw:fill="none"/>
      <style:paragraph-properties fo:margin-top="0.42cm" fo:margin-bottom="0.21cm"/>
      <style:text-properties fo:font-size="24pt"/>
    </style:style>
    <style:style style:name="headline1" style:family="graphic" style:parent-style-name="standard">
      <style:graphic-properties draw:stroke="none" draw:fill="none"/>
      <style:paragraph-properties fo:margin-top="0.42cm" fo:margin-bottom="0.21cm"/>
      <style:text-properties fo:font-size="18pt" fo:font-weight="bold"/>
    </style:style>
    <style:style style:name="headline2" style:family="graphic" style:parent-style-name="standard">
      <style:graphic-properties draw:stroke="none" draw:fill="none"/>
      <style:paragraph-properties fo:margin-top="0.42cm" fo:margin-bottom="0.21cm"/>
      <style:text-properties fo:font-size="14pt" fo:font-style="italic" fo:font-weight="bold"/>
    </style:style>
    <style:style style:name="measure" style:family="graphic" style:parent-style-name="standard">
      <style:graphic-properties draw:stroke="solid" svg:stroke-color="#000000" draw:marker-start="Arrow" draw:marker-start-width="0.2cm" draw:marker-end="Arrow" draw:marker-end-width="0.2cm" draw:fill="none" draw:show-unit="true"/>
      <style:text-properties fo:font-size="12pt"/>
    </style:style>
    <style:style style:name="Default-background" style:family="presentation">
      <style:graphic-properties draw:stroke="none" draw:fill="bitmap" style:repeat="stretch"/>
      <style:text-properties style:letter-kerning="true"/>
    </style:style>
    <style:style style:name="Default-backgroundobjects" style:family="presentation">
      <style:graphic-properties draw:textarea-horizontal-align="justify" draw:shadow="hidden" draw:shadow-offset-x="0.2cm" draw:shadow-offset-y="0.2cm" draw:shadow-color="#808080"/>
      <style:text-properties style:letter-kerning="true"/>
    </style:style>
    <style:style style:name="Default-notes" style:family="presentation">
      <style:graphic-properties draw:stroke="none" draw:fill="none"/>
      <style:paragraph-properties fo:margin-left="0.6cm" fo:margin-right="0cm" fo:text-indent="-0.6cm"/>
      <style:text-properties style:use-window-font-color="true" style:text-outline="false" style:text-line-through-style="none" fo:font-family="Arial" style:font-family-generic="roman" style:font-pitch="variable" fo:font-size="20pt" fo:font-style="normal" fo:text-shadow="none" style:text-underline-style="none" fo:font-weight="normal" style:letter-kerning="true" style:font-family-asian="'Microsoft YaHei'" style:font-family-generic-asian="system" style:font-pitch-asian="variable" style:font-size-asian="20pt" style:font-style-asian="normal" style:font-weight-asian="normal" style:font-family-complex="Mang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Default-outline1" style:family="presentation">
      <style:graphic-properties draw:stroke="none" draw:fill="none">
        <text:list-style style:name="Default-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cm" fo:margin-bottom="0.5cm" fo:text-align="start" style:punctuation-wrap="hanging" style:writing-mode="lr-tb"/>
      <style:text-properties fo:color="#ffffff" style:text-outline="false" style:text-line-through-style="none" fo:font-family="'Century Gothic'" fo:font-size="20pt" fo:letter-spacing="normal" fo:language="en" fo:country="US" fo:font-style="normal" fo:text-shadow="none" style:text-underline-style="none" fo:font-weight="normal" style:letter-kerning="true" style:font-family-asian="'Microsoft YaHei'" style:font-family-generic-asian="system" style:font-pitch-asian="variable" style:font-size-asian="20pt" style:language-asian="en" style:country-asian="US" style:font-style-asian="normal" style:font-weight-asian="normal" style:font-family-complex="Mangal" style:font-family-generic-complex="system" style:font-pitch-complex="variable" style:font-size-complex="20pt" style:language-complex="en" style:country-complex="US" style:font-style-complex="normal" style:font-weight-complex="normal" style:text-emphasize="none" style:font-relief="none" style:text-overline-style="none" style:text-overline-color="font-color" fo:hyphenate="false"/>
    </style:style>
    <style:style style:name="Default-outline2" style:family="presentation" style:parent-style-name="Default-outline1">
      <style:paragraph-properties fo:margin-top="0cm" fo:margin-bottom="0.4cm" fo:text-align="start" style:punctuation-wrap="hanging" style:writing-mode="lr-tb"/>
      <style:text-properties fo:color="#ffffff" style:text-line-through-style="none" fo:font-family="'Century Gothic'" fo:font-size="16pt" fo:letter-spacing="normal" fo:font-style="normal" style:text-underline-style="none" fo:font-weight="normal" style:font-size-asian="16pt" style:font-style-asian="normal" style:font-weight-asian="normal" style:font-size-complex="16pt" style:font-style-complex="normal" style:font-weight-complex="normal" fo:hyphenate="false"/>
    </style:style>
    <style:style style:name="Default-outline3" style:family="presentation" style:parent-style-name="Default-outline2">
      <style:paragraph-properties fo:margin-top="0cm" fo:margin-bottom="0.3cm" fo:text-align="start" style:punctuation-wrap="hanging" style:writing-mode="lr-tb"/>
      <style:text-properties fo:color="#ffffff" style:text-line-through-style="none" fo:font-family="'Century Gothic'" fo:font-size="14pt" fo:letter-spacing="normal" fo:font-style="normal" style:text-underline-style="none" fo:font-weight="normal" style:font-size-asian="14pt" style:font-style-asian="normal" style:font-weight-asian="normal" style:font-size-complex="14pt" style:font-style-complex="normal" style:font-weight-complex="normal" fo:hyphenate="false"/>
    </style:style>
    <style:style style:name="Default-outline4" style:family="presentation" style:parent-style-name="Default-outline3">
      <style:paragraph-properties fo:margin-top="0cm" fo:margin-bottom="0.2cm" fo:text-align="start" style:punctuation-wrap="hanging" style:writing-mode="lr-tb"/>
      <style:text-properties fo:color="#ffffff" style:text-line-through-style="none" fo:font-family="'Century Gothic'" fo:font-size="14pt" fo:letter-spacing="normal" fo:font-style="normal" style:text-underline-style="none" fo:font-weight="normal" style:font-size-asian="14pt" style:font-style-asian="normal" style:font-weight-asian="normal" style:font-size-complex="14pt" style:font-style-complex="normal" style:font-weight-complex="normal" fo:hyphenate="false"/>
    </style:style>
    <style:style style:name="Default-outline5" style:family="presentation" style:parent-style-name="Default-outline4">
      <style:paragraph-properties fo:margin-top="0cm" fo:margin-bottom="0.1cm"/>
      <style:text-properties fo:font-size="20pt" style:font-size-asian="20pt" style:font-size-complex="20pt"/>
    </style:style>
    <style:style style:name="Default-outline6" style:family="presentation" style:parent-style-name="Default-outline5">
      <style:paragraph-properties fo:margin-top="0cm" fo:margin-bottom="0.1cm"/>
      <style:text-properties fo:font-size="20pt" style:font-size-asian="20pt" style:font-size-complex="20pt"/>
    </style:style>
    <style:style style:name="Default-outline7" style:family="presentation" style:parent-style-name="Default-outline6">
      <style:paragraph-properties fo:margin-top="0cm" fo:margin-bottom="0.1cm"/>
      <style:text-properties fo:font-size="20pt" style:font-size-asian="20pt" style:font-size-complex="20pt"/>
    </style:style>
    <style:style style:name="Default-outline8" style:family="presentation" style:parent-style-name="Default-outline7">
      <style:paragraph-properties fo:margin-top="0cm" fo:margin-bottom="0.1cm"/>
      <style:text-properties fo:font-size="20pt" style:font-size-asian="20pt" style:font-size-complex="20pt"/>
    </style:style>
    <style:style style:name="Default-outline9" style:family="presentation" style:parent-style-name="Default-outline8">
      <style:paragraph-properties fo:margin-top="0cm" fo:margin-bottom="0.1cm"/>
      <style:text-properties fo:font-size="20pt" style:font-size-asian="20pt" style:font-size-complex="20pt"/>
    </style:style>
    <style:style style:name="Default-subtitle" style:family="presentation">
      <style:graphic-properties draw:stroke="none" draw:fill="none" draw:textarea-vertical-align="middle">
        <text:list-style style:name="Default-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style:use-window-font-color="true" style:text-outline="false" style:text-line-through-style="none" fo:font-family="Arial" style:font-family-generic="roman" style:font-pitch="variable" fo:font-size="32pt" fo:font-style="normal" fo:text-shadow="none" style:text-underline-style="none" fo:font-weight="normal" style:letter-kerning="true" style:font-family-asian="'Microsoft YaHei'" style:font-family-generic-asian="system" style:font-pitch-asian="variable" style:font-size-asian="32pt" style:font-style-asian="normal" style:font-weight-asian="normal" style:font-family-complex="Mang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Default-title" style:family="presentation">
      <style:graphic-properties draw:stroke="none" draw:fill="none" draw:textarea-vertical-align="middle">
        <text:list-style style:name="Default-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start" style:punctuation-wrap="hanging" style:writing-mode="lr-tb"/>
      <style:text-properties fo:color="#ffffff" style:text-outline="false" style:text-line-through-style="none" fo:font-family="'Century Gothic'" fo:font-size="18pt" fo:letter-spacing="normal" fo:language="en" fo:country="US" fo:font-style="normal" fo:text-shadow="none" style:text-underline-style="none" fo:font-weight="normal" style:letter-kerning="true" style:font-family-asian="'Microsoft YaHei'" style:font-family-generic-asian="system" style:font-pitch-asian="variable" style:font-size-asian="18pt" style:language-asian="en" style:country-asian="US" style:font-style-asian="normal" style:font-weight-asian="normal" style:font-family-complex="Mangal" style:font-family-generic-complex="system" style:font-pitch-complex="variable" style:font-size-complex="18pt" style:language-complex="en" style:country-complex="US" style:font-style-complex="normal" style:font-weight-complex="normal" style:text-emphasize="none" style:font-relief="none" style:text-overline-style="none" style:text-overline-color="font-color" fo:hyphenate="false"/>
    </style:style>
    <style:style style:name="Default_20_1-background" style:display-name="Default 1-background" style:family="presentation">
      <style:graphic-properties draw:stroke="none" draw:fill="bitmap" style:repeat="stretch"/>
      <style:text-properties style:letter-kerning="true"/>
    </style:style>
    <style:style style:name="Default_20_1-backgroundobjects" style:display-name="Default 1-backgroundobjects" style:family="presentation">
      <style:graphic-properties draw:textarea-horizontal-align="justify" draw:shadow="hidden" draw:shadow-offset-x="0.2cm" draw:shadow-offset-y="0.2cm" draw:shadow-color="#808080"/>
      <style:text-properties style:letter-kerning="true"/>
    </style:style>
    <style:style style:name="Default_20_1-notes" style:display-name="Default 1-notes" style:family="presentation">
      <style:graphic-properties draw:stroke="none" draw:fill="none"/>
      <style:paragraph-properties fo:margin-left="0.6cm" fo:margin-right="0cm" fo:text-indent="-0.6cm"/>
      <style:text-properties style:use-window-font-color="true" style:text-outline="false" style:text-line-through-style="none" fo:font-family="Arial" style:font-family-generic="roman" style:font-pitch="variable" fo:font-size="20pt" fo:font-style="normal" fo:text-shadow="none" style:text-underline-style="none" fo:font-weight="normal" style:letter-kerning="true" style:font-family-asian="'Microsoft YaHei'" style:font-family-generic-asian="system" style:font-pitch-asian="variable" style:font-size-asian="20pt" style:font-style-asian="normal" style:font-weight-asian="normal" style:font-family-complex="Mang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Default_20_1-outline1" style:display-name="Default 1-outline1" style:family="presentation">
      <style:graphic-properties draw:stroke="none" draw:fill="none">
        <text:list-style style:name="Default_20_1-outline1" style:display-name="Default 1-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top="0cm" fo:margin-bottom="0.5cm" fo:text-align="start" style:punctuation-wrap="hanging" style:writing-mode="lr-tb"/>
      <style:text-properties fo:color="#ffffff" style:text-outline="false" style:text-line-through-style="none" fo:font-family="'Century Gothic'" fo:font-size="20pt" fo:letter-spacing="normal" fo:language="en" fo:country="US" fo:font-style="normal" fo:text-shadow="none" style:text-underline-style="none" fo:font-weight="normal" style:letter-kerning="true" style:font-family-asian="'Microsoft YaHei'" style:font-family-generic-asian="system" style:font-pitch-asian="variable" style:font-size-asian="20pt" style:language-asian="en" style:country-asian="US" style:font-style-asian="normal" style:font-weight-asian="normal" style:font-family-complex="Mangal" style:font-family-generic-complex="system" style:font-pitch-complex="variable" style:font-size-complex="20pt" style:language-complex="en" style:country-complex="US" style:font-style-complex="normal" style:font-weight-complex="normal" style:text-emphasize="none" style:font-relief="none" style:text-overline-style="none" style:text-overline-color="font-color" fo:hyphenate="false"/>
    </style:style>
    <style:style style:name="Default_20_1-outline2" style:display-name="Default 1-outline2" style:family="presentation" style:parent-style-name="Default_20_1-outline1">
      <style:paragraph-properties fo:margin-top="0cm" fo:margin-bottom="0.4cm" fo:text-align="start" style:punctuation-wrap="hanging" style:writing-mode="lr-tb"/>
      <style:text-properties fo:color="#ffffff" style:text-line-through-style="none" fo:font-family="'Century Gothic'" fo:font-size="16pt" fo:letter-spacing="normal" fo:font-style="normal" style:text-underline-style="none" fo:font-weight="normal" style:font-size-asian="16pt" style:font-style-asian="normal" style:font-weight-asian="normal" style:font-size-complex="16pt" style:font-style-complex="normal" style:font-weight-complex="normal" fo:hyphenate="false"/>
    </style:style>
    <style:style style:name="Default_20_1-outline3" style:display-name="Default 1-outline3" style:family="presentation" style:parent-style-name="Default_20_1-outline2">
      <style:paragraph-properties fo:margin-top="0cm" fo:margin-bottom="0.3cm" fo:text-align="start" style:punctuation-wrap="hanging" style:writing-mode="lr-tb"/>
      <style:text-properties fo:color="#ffffff" style:text-line-through-style="none" fo:font-family="'Century Gothic'" fo:font-size="14pt" fo:letter-spacing="normal" fo:font-style="normal" style:text-underline-style="none" fo:font-weight="normal" style:font-size-asian="14pt" style:font-style-asian="normal" style:font-weight-asian="normal" style:font-size-complex="14pt" style:font-style-complex="normal" style:font-weight-complex="normal" fo:hyphenate="false"/>
    </style:style>
    <style:style style:name="Default_20_1-outline4" style:display-name="Default 1-outline4" style:family="presentation" style:parent-style-name="Default_20_1-outline3">
      <style:paragraph-properties fo:margin-top="0cm" fo:margin-bottom="0.2cm" fo:text-align="start" style:punctuation-wrap="hanging" style:writing-mode="lr-tb"/>
      <style:text-properties fo:color="#ffffff" style:text-line-through-style="none" fo:font-family="'Century Gothic'" fo:font-size="14pt" fo:letter-spacing="normal" fo:font-style="normal" style:text-underline-style="none" fo:font-weight="normal" style:font-size-asian="14pt" style:font-style-asian="normal" style:font-weight-asian="normal" style:font-size-complex="14pt" style:font-style-complex="normal" style:font-weight-complex="normal" fo:hyphenate="false"/>
    </style:style>
    <style:style style:name="Default_20_1-outline5" style:display-name="Default 1-outline5" style:family="presentation" style:parent-style-name="Default_20_1-outline4">
      <style:paragraph-properties fo:margin-top="0cm" fo:margin-bottom="0.1cm"/>
      <style:text-properties fo:font-size="20pt" style:font-size-asian="20pt" style:font-size-complex="20pt"/>
    </style:style>
    <style:style style:name="Default_20_1-outline6" style:display-name="Default 1-outline6" style:family="presentation" style:parent-style-name="Default_20_1-outline5">
      <style:paragraph-properties fo:margin-top="0cm" fo:margin-bottom="0.1cm"/>
      <style:text-properties fo:font-size="20pt" style:font-size-asian="20pt" style:font-size-complex="20pt"/>
    </style:style>
    <style:style style:name="Default_20_1-outline7" style:display-name="Default 1-outline7" style:family="presentation" style:parent-style-name="Default_20_1-outline6">
      <style:paragraph-properties fo:margin-top="0cm" fo:margin-bottom="0.1cm"/>
      <style:text-properties fo:font-size="20pt" style:font-size-asian="20pt" style:font-size-complex="20pt"/>
    </style:style>
    <style:style style:name="Default_20_1-outline8" style:display-name="Default 1-outline8" style:family="presentation" style:parent-style-name="Default_20_1-outline7">
      <style:paragraph-properties fo:margin-top="0cm" fo:margin-bottom="0.1cm"/>
      <style:text-properties fo:font-size="20pt" style:font-size-asian="20pt" style:font-size-complex="20pt"/>
    </style:style>
    <style:style style:name="Default_20_1-outline9" style:display-name="Default 1-outline9" style:family="presentation" style:parent-style-name="Default_20_1-outline8">
      <style:paragraph-properties fo:margin-top="0cm" fo:margin-bottom="0.1cm"/>
      <style:text-properties fo:font-size="20pt" style:font-size-asian="20pt" style:font-size-complex="20pt"/>
    </style:style>
    <style:style style:name="Default_20_1-subtitle" style:display-name="Default 1-subtitle" style:family="presentation">
      <style:graphic-properties draw:stroke="none" draw:fill="none" draw:textarea-vertical-align="middle">
        <text:list-style style:name="Default_20_1-subtitle" style:display-name="Default 1-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style:use-window-font-color="true" style:text-outline="false" style:text-line-through-style="none" fo:font-family="Arial" style:font-family-generic="roman" style:font-pitch="variable" fo:font-size="32pt" fo:font-style="normal" fo:text-shadow="none" style:text-underline-style="none" fo:font-weight="normal" style:letter-kerning="true" style:font-family-asian="'Microsoft YaHei'" style:font-family-generic-asian="system" style:font-pitch-asian="variable" style:font-size-asian="32pt" style:font-style-asian="normal" style:font-weight-asian="normal" style:font-family-complex="Mang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Default_20_1-title" style:display-name="Default 1-title" style:family="presentation">
      <style:graphic-properties draw:stroke="none" draw:fill="none" draw:textarea-vertical-align="middle">
        <text:list-style style:name="Default_20_1-title" style:display-name="Default 1-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text-align="start" style:punctuation-wrap="hanging" style:writing-mode="lr-tb"/>
      <style:text-properties fo:color="#ffffff" style:text-outline="false" style:text-line-through-style="none" fo:font-family="'Century Gothic'" fo:font-size="18pt" fo:letter-spacing="normal" fo:language="en" fo:country="US" fo:font-style="normal" fo:text-shadow="none" style:text-underline-style="none" fo:font-weight="normal" style:letter-kerning="true" style:font-family-asian="'Microsoft YaHei'" style:font-family-generic-asian="system" style:font-pitch-asian="variable" style:font-size-asian="18pt" style:language-asian="en" style:country-asian="US" style:font-style-asian="normal" style:font-weight-asian="normal" style:font-family-complex="Mangal" style:font-family-generic-complex="system" style:font-pitch-complex="variable" style:font-size-complex="18pt" style:language-complex="en" style:country-complex="US" style:font-style-complex="normal" style:font-weight-complex="normal" style:text-emphasize="none" style:font-relief="none" style:text-overline-style="none" style:text-overline-color="font-color" fo:hyphenate="false"/>
    </style:style>
    <style:style style:name="Title1-background" style:family="presentation">
      <style:graphic-properties draw:stroke="none" draw:fill="bitmap" draw:fill-color="#ffffff" draw:fill-image-name="Bitmape_20_1" style:repeat="stretch" draw:textarea-horizontal-align="center" draw:textarea-vertical-align="middle" draw:shadow-color="#808080"/>
      <style:paragraph-properties fo:text-align="center"/>
    </style:style>
    <style:style style:name="Title1-backgroundobjects" style:family="presentation">
      <style:graphic-properties draw:textarea-horizontal-align="left" draw:textarea-vertical-align="top" fo:padding-top="0.125cm" fo:padding-bottom="0.125cm" fo:padding-left="0.25cm" fo:padding-right="0.25cm" draw:shadow="hidden" draw:shadow-offset-x="0.2cm" draw:shadow-offset-y="0.2cm" draw:shadow-color="#808080"/>
      <style:text-properties style:letter-kerning="true"/>
    </style:style>
    <style:style style:name="Title1-notes" style:family="presentation">
      <style:graphic-properties draw:stroke="none" draw:fill="none">
        <text:list-style style:name="Title1-notes">
          <text:list-level-style-number text:level="1" style:num-format="">
            <style:list-level-properties/>
            <style:text-properties fo:color="#000000" fo:font-size="100%"/>
          </text:list-level-style-number>
          <text:list-level-style-bullet text:level="2" text:bullet-char="–">
            <style:list-level-properties text:space-before="1.27cm" text:min-label-width="0.793cm"/>
            <style:text-properties fo:font-family="'Times New Roman'" style:font-family-generic="roman" style:font-pitch="variable" fo:color="#000000" fo:font-size="100%"/>
          </text:list-level-style-bullet>
          <text:list-level-style-bullet text:level="3" text:bullet-char="•">
            <style:list-level-properties text:space-before="2.54cm" text:min-label-width="0.635cm"/>
            <style:text-properties fo:font-family="'Times New Roman'" style:font-family-generic="roman" style:font-pitch="variable" fo:color="#000000" fo:font-size="100%"/>
          </text:list-level-style-bullet>
          <text:list-level-style-bullet text:level="4" text:bullet-char="–">
            <style:list-level-properties text:space-before="3.81cm" text:min-label-width="0.635cm"/>
            <style:text-properties fo:font-family="'Times New Roman'" style:font-family-generic="roman" style:font-pitch="variable" fo:color="#000000" fo:font-size="100%"/>
          </text:list-level-style-bullet>
          <text:list-level-style-bullet text:level="5" text:bullet-char="»">
            <style:list-level-properties text:space-before="5.08cm" text:min-label-width="0.635cm"/>
            <style:text-properties fo:font-family="'Times New Roman'" style:font-family-generic="roman" style:font-pitch="variable" fo:color="#000000" fo:font-size="100%"/>
          </text:list-level-style-bullet>
          <text:list-level-style-bullet text:level="6" text:bullet-char="»">
            <style:list-level-properties text:space-before="5.08cm" text:min-label-width="0.635cm"/>
            <style:text-properties fo:font-family="'Times New Roman'" style:font-family-generic="roman" style:font-pitch="variable" fo:color="#000000" fo:font-size="100%"/>
          </text:list-level-style-bullet>
          <text:list-level-style-bullet text:level="7" text:bullet-char="»">
            <style:list-level-properties text:space-before="5.08cm" text:min-label-width="0.635cm"/>
            <style:text-properties fo:font-family="'Times New Roman'" style:font-family-generic="roman" style:font-pitch="variable" fo:color="#000000" fo:font-size="100%"/>
          </text:list-level-style-bullet>
          <text:list-level-style-bullet text:level="8" text:bullet-char="»">
            <style:list-level-properties text:space-before="5.08cm" text:min-label-width="0.635cm"/>
            <style:text-properties fo:font-family="'Times New Roman'" style:font-family-generic="roman" style:font-pitch="variable" fo:color="#000000" fo:font-size="100%"/>
          </text:list-level-style-bullet>
          <text:list-level-style-bullet text:level="9" text:bullet-char="»">
            <style:list-level-properties text:space-before="5.08cm" text:min-label-width="0.635cm"/>
            <style:text-properties fo:font-family="'Times New Roman'" style:font-family-generic="roman" style:font-pitch="variable" fo:color="#000000" fo:font-size="100%"/>
          </text:list-level-style-bullet>
          <text:list-level-style-bullet text:level="10" text:bullet-char="»">
            <style:list-level-properties text:space-before="5.08cm" text:min-label-width="0.635cm"/>
            <style:text-properties fo:font-family="'Times New Roman'" style:font-family-generic="roman" style:font-pitch="variable" fo:color="#000000" fo:font-size="100%"/>
          </text:list-level-style-bullet>
        </text:list-style>
      </style:graphic-properties>
      <style:paragraph-properties fo:margin-left="0cm" fo:margin-right="0cm" fo:margin-top="0.158cm" fo:margin-bottom="0cm" fo:line-height="100%" fo:text-align="start" fo:text-indent="0cm" style:punctuation-wrap="simple" style:line-break="normal" style:writing-mode="lr-tb" style:font-independent-line-spacing="true">
        <style:tab-stops>
          <style:tab-stop style:position="0cm"/>
          <style:tab-stop style:position="1.27cm"/>
          <style:tab-stop style:position="2.54cm"/>
          <style:tab-stop style:position="3.81cm"/>
          <style:tab-stop style:position="5.08cm"/>
          <style:tab-stop style:position="6.35cm"/>
          <style:tab-stop style:position="7.62cm"/>
          <style:tab-stop style:position="8.89cm"/>
          <style:tab-stop style:position="10.16cm"/>
          <style:tab-stop style:position="11.43cm"/>
          <style:tab-stop style:position="12.7cm"/>
          <style:tab-stop style:position="13.97cm"/>
          <style:tab-stop style:position="15.24cm"/>
          <style:tab-stop style:position="16.51cm"/>
          <style:tab-stop style:position="17.78cm"/>
          <style:tab-stop style:position="19.05cm"/>
          <style:tab-stop style:position="20.32cm"/>
          <style:tab-stop style:position="21.59cm"/>
          <style:tab-stop style:position="22.86cm"/>
          <style:tab-stop style:position="24.13cm"/>
          <style:tab-stop style:position="25.4cm"/>
        </style:tab-stops>
      </style:paragraph-properties>
      <style:text-properties fo:color="#000000" style:text-outline="false" style:text-line-through-style="none" style:text-position="0% 100%" fo:font-family="'Times New Roman'" style:font-family-generic="roman" style:font-pitch="variable" fo:font-size="26.3999996185303pt" fo:font-style="normal" fo:text-shadow="none" style:text-underline-style="none" fo:font-weight="normal" style:letter-kerning="true" style:font-family-asian="'Microsoft YaHei'" style:font-family-generic-asian="system" style:font-pitch-asian="variable" style:font-size-asian="26.3999996185303pt" style:font-style-asian="normal" style:font-weight-asian="normal" style:font-family-complex="Mangal" style:font-family-generic-complex="system" style:font-pitch-complex="variable" style:font-size-complex="26.3999996185303pt" style:font-style-complex="normal" style:font-weight-complex="normal" style:text-emphasize="none" style:font-relief="none" style:text-overline-style="none" style:text-overline-color="font-color"/>
    </style:style>
    <style:style style:name="Title1-outline1" style:family="presentation">
      <style:graphic-properties draw:stroke="none" draw:fill="none" draw:textarea-horizontal-align="left" draw:textarea-vertical-align="top" fo:padding-top="0.125cm" fo:padding-bottom="0.125cm" fo:padding-left="0.25cm" fo:padding-right="0.25cm">
        <text:list-style style:name="Title1-outline1">
          <text:list-level-style-number text:level="1" style:num-format="">
            <style:list-level-properties/>
            <style:text-properties fo:color="#000000" fo:font-size="100%"/>
          </text:list-level-style-number>
          <text:list-level-style-bullet text:level="2" text:bullet-char="–">
            <style:list-level-properties text:space-before="1.27cm" text:min-label-width="0.793cm"/>
            <style:text-properties fo:font-family="'Times New Roman'" style:font-family-generic="roman" style:font-pitch="variable" fo:color="#000000" fo:font-size="100%"/>
          </text:list-level-style-bullet>
          <text:list-level-style-bullet text:level="3" text:bullet-char="•">
            <style:list-level-properties text:space-before="2.54cm" text:min-label-width="0.635cm"/>
            <style:text-properties fo:font-family="'Times New Roman'" style:font-family-generic="roman" style:font-pitch="variable" fo:color="#000000" fo:font-size="100%"/>
          </text:list-level-style-bullet>
          <text:list-level-style-bullet text:level="4" text:bullet-char="–">
            <style:list-level-properties text:space-before="3.81cm" text:min-label-width="0.635cm"/>
            <style:text-properties fo:font-family="'Times New Roman'" style:font-family-generic="roman" style:font-pitch="variable" fo:color="#000000" fo:font-size="100%"/>
          </text:list-level-style-bullet>
          <text:list-level-style-bullet text:level="5" text:bullet-char="»">
            <style:list-level-properties text:space-before="5.08cm" text:min-label-width="0.635cm"/>
            <style:text-properties fo:font-family="'Times New Roman'" style:font-family-generic="roman" style:font-pitch="variable" fo:color="#000000" fo:font-size="100%"/>
          </text:list-level-style-bullet>
          <text:list-level-style-bullet text:level="6" text:bullet-char="»">
            <style:list-level-properties text:space-before="5.08cm" text:min-label-width="0.635cm"/>
            <style:text-properties fo:font-family="'Times New Roman'" style:font-family-generic="roman" style:font-pitch="variable" fo:color="#000000" fo:font-size="100%"/>
          </text:list-level-style-bullet>
          <text:list-level-style-bullet text:level="7" text:bullet-char="»">
            <style:list-level-properties text:space-before="5.08cm" text:min-label-width="0.635cm"/>
            <style:text-properties fo:font-family="'Times New Roman'" style:font-family-generic="roman" style:font-pitch="variable" fo:color="#000000" fo:font-size="100%"/>
          </text:list-level-style-bullet>
          <text:list-level-style-bullet text:level="8" text:bullet-char="»">
            <style:list-level-properties text:space-before="5.08cm" text:min-label-width="0.635cm"/>
            <style:text-properties fo:font-family="'Times New Roman'" style:font-family-generic="roman" style:font-pitch="variable" fo:color="#000000" fo:font-size="100%"/>
          </text:list-level-style-bullet>
          <text:list-level-style-bullet text:level="9" text:bullet-char="»">
            <style:list-level-properties text:space-before="5.08cm" text:min-label-width="0.635cm"/>
            <style:text-properties fo:font-family="'Times New Roman'" style:font-family-generic="roman" style:font-pitch="variable" fo:color="#000000" fo:font-size="100%"/>
          </text:list-level-style-bullet>
          <text:list-level-style-bullet text:level="10" text:bullet-char="»">
            <style:list-level-properties text:space-before="5.08cm" text:min-label-width="0.635cm"/>
            <style:text-properties fo:font-family="'Times New Roman'" style:font-family-generic="roman" style:font-pitch="variable" fo:color="#000000" fo:font-size="100%"/>
          </text:list-level-style-bullet>
        </text:list-style>
      </style:graphic-properties>
      <style:paragraph-properties fo:margin-left="0.952cm" fo:margin-right="0cm" fo:margin-top="0cm" fo:margin-bottom="0.502cm" fo:line-height="93%" fo:text-align="start" fo:text-indent="-0.952cm" style:punctuation-wrap="hanging" style:line-break="strict" style:writing-mode="lr-tb" style:font-independent-line-spacing="true">
        <style:tab-stops>
          <style:tab-stop style:position="0cm"/>
          <style:tab-stop style:position="0.317cm"/>
          <style:tab-stop style:position="1.587cm"/>
          <style:tab-stop style:position="2.857cm"/>
          <style:tab-stop style:position="4.127cm"/>
          <style:tab-stop style:position="5.397cm"/>
          <style:tab-stop style:position="6.667cm"/>
          <style:tab-stop style:position="7.937cm"/>
          <style:tab-stop style:position="9.207cm"/>
          <style:tab-stop style:position="10.477cm"/>
          <style:tab-stop style:position="11.747cm"/>
          <style:tab-stop style:position="13.017cm"/>
          <style:tab-stop style:position="14.287cm"/>
          <style:tab-stop style:position="15.557cm"/>
          <style:tab-stop style:position="16.827cm"/>
          <style:tab-stop style:position="18.097cm"/>
          <style:tab-stop style:position="19.367cm"/>
          <style:tab-stop style:position="20.637cm"/>
          <style:tab-stop style:position="21.907cm"/>
          <style:tab-stop style:position="23.177cm"/>
          <style:tab-stop style:position="24.447cm"/>
        </style:tab-stops>
      </style:paragraph-properties>
      <style:text-properties fo:color="#ffffff" style:text-outline="false" style:text-line-through-style="none" style:text-position="0% 100%" fo:font-family="'Century Gothic'" style:font-pitch="variable" fo:font-size="20pt" fo:font-style="normal" fo:text-shadow="none" style:text-underline-style="none" fo:font-weight="normal" style:letter-kerning="true" style:font-family-asian="'Microsoft YaHei'" style:font-pitch-asian="variable" style:font-size-asian="20pt" style:font-style-asian="normal" style:font-weight-asian="normal" style:font-family-complex="'Microsoft YaHei'" style:font-pitch-complex="variable" style:font-size-complex="20pt" style:font-style-complex="normal" style:font-weight-complex="normal" style:text-emphasize="none" style:font-relief="none" style:text-overline-style="none" style:text-overline-color="font-color"/>
    </style:style>
    <style:style style:name="Title1-outline2" style:family="presentation" style:parent-style-name="Title1-outline1">
      <style:graphic-properties>
        <text:list-style style:name="Title1-outline2">
          <text:list-level-style-bullet text:level="1" text:bullet-char="»">
            <style:list-level-properties text:space-before="5.08cm" text:min-label-width="0.635cm"/>
            <style:text-properties fo:font-family="'Times New Roman'" style:font-family-generic="roman" style:font-pitch="variable" fo:color="#000000" fo:font-size="100%"/>
          </text:list-level-style-bullet>
          <text:list-level-style-number text:level="2" style:num-format="">
            <style:list-level-properties/>
            <style:text-properties fo:color="#000000" fo:font-size="100%"/>
          </text:list-level-style-number>
          <text:list-level-style-bullet text:level="3" text:bullet-char="•">
            <style:list-level-properties text:space-before="2.54cm" text:min-label-width="0.635cm"/>
            <style:text-properties fo:font-family="'Times New Roman'" style:font-family-generic="roman" style:font-pitch="variable" fo:color="#000000" fo:font-size="100%"/>
          </text:list-level-style-bullet>
          <text:list-level-style-bullet text:level="4" text:bullet-char="–">
            <style:list-level-properties text:space-before="3.81cm" text:min-label-width="0.635cm"/>
            <style:text-properties fo:font-family="'Times New Roman'" style:font-family-generic="roman" style:font-pitch="variable" fo:color="#000000" fo:font-size="100%"/>
          </text:list-level-style-bullet>
          <text:list-level-style-bullet text:level="5" text:bullet-char="»">
            <style:list-level-properties text:space-before="5.08cm" text:min-label-width="0.635cm"/>
            <style:text-properties fo:font-family="'Times New Roman'" style:font-family-generic="roman" style:font-pitch="variable" fo:color="#000000" fo:font-size="100%"/>
          </text:list-level-style-bullet>
          <text:list-level-style-bullet text:level="6" text:bullet-char="»">
            <style:list-level-properties text:space-before="5.08cm" text:min-label-width="0.635cm"/>
            <style:text-properties fo:font-family="'Times New Roman'" style:font-family-generic="roman" style:font-pitch="variable" fo:color="#000000" fo:font-size="100%"/>
          </text:list-level-style-bullet>
          <text:list-level-style-bullet text:level="7" text:bullet-char="»">
            <style:list-level-properties text:space-before="5.08cm" text:min-label-width="0.635cm"/>
            <style:text-properties fo:font-family="'Times New Roman'" style:font-family-generic="roman" style:font-pitch="variable" fo:color="#000000" fo:font-size="100%"/>
          </text:list-level-style-bullet>
          <text:list-level-style-bullet text:level="8" text:bullet-char="»">
            <style:list-level-properties text:space-before="5.08cm" text:min-label-width="0.635cm"/>
            <style:text-properties fo:font-family="'Times New Roman'" style:font-family-generic="roman" style:font-pitch="variable" fo:color="#000000" fo:font-size="100%"/>
          </text:list-level-style-bullet>
          <text:list-level-style-bullet text:level="9" text:bullet-char="»">
            <style:list-level-properties text:space-before="5.08cm" text:min-label-width="0.635cm"/>
            <style:text-properties fo:font-family="'Times New Roman'" style:font-family-generic="roman" style:font-pitch="variable" fo:color="#000000" fo:font-size="100%"/>
          </text:list-level-style-bullet>
          <text:list-level-style-bullet text:level="10" text:bullet-char="»">
            <style:list-level-properties text:space-before="5.08cm" text:min-label-width="0.635cm"/>
            <style:text-properties fo:font-family="'Times New Roman'" style:font-family-generic="roman" style:font-pitch="variable" fo:color="#000000" fo:font-size="100%"/>
          </text:list-level-style-bullet>
        </text:list-style>
      </style:graphic-properties>
      <style:paragraph-properties fo:margin-left="2.063cm" fo:margin-right="0cm" fo:margin-top="0cm" fo:margin-bottom="0.401cm" fo:line-height="93%" fo:text-align="start" fo:text-indent="-0.793cm" style:punctuation-wrap="hanging" style:line-break="strict" style:writing-mode="lr-tb" style:font-independent-line-spacing="true">
        <style:tab-stops>
          <style:tab-stop style:position="0cm"/>
          <style:tab-stop style:position="0.476cm"/>
          <style:tab-stop style:position="1.746cm"/>
          <style:tab-stop style:position="3.016cm"/>
          <style:tab-stop style:position="4.286cm"/>
          <style:tab-stop style:position="5.556cm"/>
          <style:tab-stop style:position="6.826cm"/>
          <style:tab-stop style:position="8.096cm"/>
          <style:tab-stop style:position="9.366cm"/>
          <style:tab-stop style:position="10.636cm"/>
          <style:tab-stop style:position="11.906cm"/>
          <style:tab-stop style:position="13.176cm"/>
          <style:tab-stop style:position="14.446cm"/>
          <style:tab-stop style:position="15.716cm"/>
          <style:tab-stop style:position="16.986cm"/>
          <style:tab-stop style:position="18.256cm"/>
          <style:tab-stop style:position="19.526cm"/>
          <style:tab-stop style:position="20.796cm"/>
          <style:tab-stop style:position="22.066cm"/>
          <style:tab-stop style:position="23.336cm"/>
          <style:tab-stop style:position="24.606cm"/>
        </style:tab-stops>
      </style:paragraph-properties>
      <style:text-properties fo:color="#ffffff" style:text-line-through-style="none" style:text-position="0% 100%" fo:font-family="'Century Gothic'" style:font-pitch="variable" fo:font-size="16pt" fo:font-style="normal" fo:text-shadow="none" style:text-underline-style="none" fo:font-weight="normal" style:font-family-asian="'Microsoft YaHei'" style:font-pitch-asian="variable" style:font-size-asian="16pt" style:font-style-asian="normal" style:font-weight-asian="normal" style:font-family-complex="'Microsoft YaHei'" style:font-pitch-complex="variable" style:font-size-complex="16pt" style:font-style-complex="normal" style:font-weight-complex="normal" style:font-relief="none"/>
    </style:style>
    <style:style style:name="Title1-outline3" style:family="presentation" style:parent-style-name="Title1-outline2">
      <style:paragraph-properties fo:margin-left="3.175cm" fo:margin-right="0cm" fo:margin-top="0cm" fo:margin-bottom="0.299cm" fo:line-height="93%" fo:text-align="start" fo:text-indent="-0.635cm" style:punctuation-wrap="hanging" style:line-break="strict" style:writing-mode="lr-tb" style:font-independent-line-spacing="true">
        <style:tab-stops>
          <style:tab-stop style:position="0cm"/>
          <style:tab-stop style:position="0.635cm"/>
          <style:tab-stop style:position="1.905cm"/>
          <style:tab-stop style:position="3.175cm"/>
          <style:tab-stop style:position="4.445cm"/>
          <style:tab-stop style:position="5.715cm"/>
          <style:tab-stop style:position="6.985cm"/>
          <style:tab-stop style:position="8.255cm"/>
          <style:tab-stop style:position="9.525cm"/>
          <style:tab-stop style:position="10.795cm"/>
          <style:tab-stop style:position="12.065cm"/>
          <style:tab-stop style:position="13.335cm"/>
          <style:tab-stop style:position="14.605cm"/>
          <style:tab-stop style:position="15.875cm"/>
          <style:tab-stop style:position="17.145cm"/>
          <style:tab-stop style:position="18.415cm"/>
          <style:tab-stop style:position="19.685cm"/>
          <style:tab-stop style:position="20.955cm"/>
          <style:tab-stop style:position="22.225cm"/>
          <style:tab-stop style:position="23.495cm"/>
          <style:tab-stop style:position="24.765cm"/>
        </style:tab-stops>
      </style:paragraph-properties>
      <style:text-properties fo:color="#ffffff" style:text-line-through-style="none" style:text-position="0% 100%" fo:font-family="'Century Gothic'" style:font-pitch="variable" fo:font-size="14pt" fo:font-style="normal" fo:text-shadow="none" style:text-underline-style="none" fo:font-weight="normal" style:font-family-asian="'Microsoft YaHei'" style:font-pitch-asian="variable" style:font-size-asian="14pt" style:font-style-asian="normal" style:font-weight-asian="normal" style:font-family-complex="'Microsoft YaHei'" style:font-pitch-complex="variable" style:font-size-complex="14pt" style:font-style-complex="normal" style:font-weight-complex="normal" style:font-relief="none"/>
    </style:style>
    <style:style style:name="Title1-outline4" style:family="presentation" style:parent-style-name="Title1-outline3">
      <style:paragraph-properties fo:margin-left="4.445cm" fo:margin-right="0cm" fo:margin-top="0cm" fo:margin-bottom="0.202cm" fo:line-height="93%" fo:text-align="start" fo:text-indent="-0.635cm" style:punctuation-wrap="hanging" style:line-break="strict" style:writing-mode="lr-tb" style:font-independent-line-spacing="true">
        <style:tab-stops>
          <style:tab-stop style:position="0cm"/>
          <style:tab-stop style:position="0.635cm"/>
          <style:tab-stop style:position="1.905cm"/>
          <style:tab-stop style:position="3.175cm"/>
          <style:tab-stop style:position="4.445cm"/>
          <style:tab-stop style:position="5.715cm"/>
          <style:tab-stop style:position="6.985cm"/>
          <style:tab-stop style:position="8.255cm"/>
          <style:tab-stop style:position="9.525cm"/>
          <style:tab-stop style:position="10.795cm"/>
          <style:tab-stop style:position="12.065cm"/>
          <style:tab-stop style:position="13.335cm"/>
          <style:tab-stop style:position="14.605cm"/>
          <style:tab-stop style:position="15.875cm"/>
          <style:tab-stop style:position="17.145cm"/>
          <style:tab-stop style:position="18.415cm"/>
          <style:tab-stop style:position="19.685cm"/>
          <style:tab-stop style:position="20.955cm"/>
          <style:tab-stop style:position="22.225cm"/>
          <style:tab-stop style:position="23.495cm"/>
          <style:tab-stop style:position="24.765cm"/>
        </style:tab-stops>
      </style:paragraph-properties>
      <style:text-properties fo:color="#ffffff" style:text-line-through-style="none" style:text-position="0% 100%" fo:font-family="'Century Gothic'" style:font-pitch="variable" fo:font-size="14pt" fo:font-style="normal" fo:text-shadow="none" style:text-underline-style="none" fo:font-weight="normal" style:font-family-asian="'Microsoft YaHei'" style:font-pitch-asian="variable" style:font-size-asian="14pt" style:font-style-asian="normal" style:font-weight-asian="normal" style:font-family-complex="'Microsoft YaHei'" style:font-pitch-complex="variable" style:font-size-complex="14pt" style:font-style-complex="normal" style:font-weight-complex="normal" style:font-relief="none"/>
    </style:style>
    <style:style style:name="Title1-outline5" style:family="presentation" style:parent-style-name="Title1-outline4">
      <style:paragraph-properties fo:margin-left="5.715cm" fo:margin-right="0cm" fo:margin-top="0cm" fo:margin-bottom="0.101cm" fo:line-height="93%" fo:text-align="start" fo:text-indent="-0.635cm" style:punctuation-wrap="hanging" style:line-break="strict" style:writing-mode="lr-tb" style:font-independent-line-spacing="true">
        <style:tab-stops>
          <style:tab-stop style:position="0cm"/>
          <style:tab-stop style:position="0.635cm"/>
          <style:tab-stop style:position="1.905cm"/>
          <style:tab-stop style:position="3.175cm"/>
          <style:tab-stop style:position="4.445cm"/>
          <style:tab-stop style:position="5.715cm"/>
          <style:tab-stop style:position="6.985cm"/>
          <style:tab-stop style:position="8.255cm"/>
          <style:tab-stop style:position="9.525cm"/>
          <style:tab-stop style:position="10.795cm"/>
          <style:tab-stop style:position="12.065cm"/>
          <style:tab-stop style:position="13.335cm"/>
          <style:tab-stop style:position="14.605cm"/>
          <style:tab-stop style:position="15.875cm"/>
          <style:tab-stop style:position="17.145cm"/>
          <style:tab-stop style:position="18.415cm"/>
          <style:tab-stop style:position="19.685cm"/>
          <style:tab-stop style:position="20.955cm"/>
          <style:tab-stop style:position="22.225cm"/>
          <style:tab-stop style:position="23.495cm"/>
        </style:tab-stops>
      </style:paragraph-properties>
      <style:text-properties fo:color="#ffffff" style:text-line-through-style="none" style:text-position="0% 100%" fo:font-family="'Century Gothic'" style:font-pitch="variable" fo:font-size="20pt" fo:font-style="normal" fo:text-shadow="none" style:text-underline-style="none" fo:font-weight="normal" style:font-family-asian="'Microsoft YaHei'" style:font-pitch-asian="variable" style:font-size-asian="20pt" style:font-style-asian="normal" style:font-weight-asian="normal" style:font-family-complex="'Microsoft YaHei'" style:font-pitch-complex="variable" style:font-size-complex="20pt" style:font-style-complex="normal" style:font-weight-complex="normal" style:font-relief="none"/>
    </style:style>
    <style:style style:name="Title1-outline6" style:family="presentation" style:parent-style-name="Title1-outline5">
      <style:paragraph-properties fo:margin-left="5.715cm" fo:margin-right="0cm" fo:margin-top="0cm" fo:margin-bottom="0.101cm" fo:line-height="93%" fo:text-align="start" fo:text-indent="-0.635cm" style:punctuation-wrap="hanging" style:line-break="strict" style:writing-mode="lr-tb" style:font-independent-line-spacing="true">
        <style:tab-stops>
          <style:tab-stop style:position="0cm"/>
          <style:tab-stop style:position="0.635cm"/>
          <style:tab-stop style:position="1.905cm"/>
          <style:tab-stop style:position="3.175cm"/>
          <style:tab-stop style:position="4.445cm"/>
          <style:tab-stop style:position="5.715cm"/>
          <style:tab-stop style:position="6.985cm"/>
          <style:tab-stop style:position="8.255cm"/>
          <style:tab-stop style:position="9.525cm"/>
          <style:tab-stop style:position="10.795cm"/>
          <style:tab-stop style:position="12.065cm"/>
          <style:tab-stop style:position="13.335cm"/>
          <style:tab-stop style:position="14.605cm"/>
          <style:tab-stop style:position="15.875cm"/>
          <style:tab-stop style:position="17.145cm"/>
          <style:tab-stop style:position="18.415cm"/>
          <style:tab-stop style:position="19.685cm"/>
          <style:tab-stop style:position="20.955cm"/>
          <style:tab-stop style:position="22.225cm"/>
          <style:tab-stop style:position="23.495cm"/>
        </style:tab-stops>
      </style:paragraph-properties>
      <style:text-properties fo:color="#ffffff" style:text-line-through-style="none" style:text-position="0% 100%" fo:font-family="'Century Gothic'" style:font-pitch="variable" fo:font-size="20pt" fo:font-style="normal" fo:text-shadow="none" style:text-underline-style="none" fo:font-weight="normal" style:font-family-asian="'Microsoft YaHei'" style:font-pitch-asian="variable" style:font-size-asian="20pt" style:font-style-asian="normal" style:font-weight-asian="normal" style:font-family-complex="'Microsoft YaHei'" style:font-pitch-complex="variable" style:font-size-complex="20pt" style:font-style-complex="normal" style:font-weight-complex="normal" style:font-relief="none"/>
    </style:style>
    <style:style style:name="Title1-outline7" style:family="presentation" style:parent-style-name="Title1-outline6">
      <style:paragraph-properties fo:margin-left="5.715cm" fo:margin-right="0cm" fo:margin-top="0cm" fo:margin-bottom="0.101cm" fo:line-height="93%" fo:text-align="start" fo:text-indent="-0.635cm" style:punctuation-wrap="hanging" style:line-break="strict" style:writing-mode="lr-tb" style:font-independent-line-spacing="true">
        <style:tab-stops>
          <style:tab-stop style:position="0cm"/>
          <style:tab-stop style:position="0.635cm"/>
          <style:tab-stop style:position="1.905cm"/>
          <style:tab-stop style:position="3.175cm"/>
          <style:tab-stop style:position="4.445cm"/>
          <style:tab-stop style:position="5.715cm"/>
          <style:tab-stop style:position="6.985cm"/>
          <style:tab-stop style:position="8.255cm"/>
          <style:tab-stop style:position="9.525cm"/>
          <style:tab-stop style:position="10.795cm"/>
          <style:tab-stop style:position="12.065cm"/>
          <style:tab-stop style:position="13.335cm"/>
          <style:tab-stop style:position="14.605cm"/>
          <style:tab-stop style:position="15.875cm"/>
          <style:tab-stop style:position="17.145cm"/>
          <style:tab-stop style:position="18.415cm"/>
          <style:tab-stop style:position="19.685cm"/>
          <style:tab-stop style:position="20.955cm"/>
          <style:tab-stop style:position="22.225cm"/>
          <style:tab-stop style:position="23.495cm"/>
        </style:tab-stops>
      </style:paragraph-properties>
      <style:text-properties fo:color="#ffffff" style:text-line-through-style="none" style:text-position="0% 100%" fo:font-family="'Century Gothic'" style:font-pitch="variable" fo:font-size="20pt" fo:font-style="normal" fo:text-shadow="none" style:text-underline-style="none" fo:font-weight="normal" style:font-family-asian="'Microsoft YaHei'" style:font-pitch-asian="variable" style:font-size-asian="20pt" style:font-style-asian="normal" style:font-weight-asian="normal" style:font-family-complex="'Microsoft YaHei'" style:font-pitch-complex="variable" style:font-size-complex="20pt" style:font-style-complex="normal" style:font-weight-complex="normal" style:font-relief="none"/>
    </style:style>
    <style:style style:name="Title1-outline8" style:family="presentation" style:parent-style-name="Title1-outline7">
      <style:paragraph-properties fo:margin-left="5.715cm" fo:margin-right="0cm" fo:margin-top="0cm" fo:margin-bottom="0.101cm" fo:line-height="93%" fo:text-align="start" fo:text-indent="-0.635cm" style:punctuation-wrap="hanging" style:line-break="strict" style:writing-mode="lr-tb" style:font-independent-line-spacing="true">
        <style:tab-stops>
          <style:tab-stop style:position="0cm"/>
          <style:tab-stop style:position="0.635cm"/>
          <style:tab-stop style:position="1.905cm"/>
          <style:tab-stop style:position="3.175cm"/>
          <style:tab-stop style:position="4.445cm"/>
          <style:tab-stop style:position="5.715cm"/>
          <style:tab-stop style:position="6.985cm"/>
          <style:tab-stop style:position="8.255cm"/>
          <style:tab-stop style:position="9.525cm"/>
          <style:tab-stop style:position="10.795cm"/>
          <style:tab-stop style:position="12.065cm"/>
          <style:tab-stop style:position="13.335cm"/>
          <style:tab-stop style:position="14.605cm"/>
          <style:tab-stop style:position="15.875cm"/>
          <style:tab-stop style:position="17.145cm"/>
          <style:tab-stop style:position="18.415cm"/>
          <style:tab-stop style:position="19.685cm"/>
          <style:tab-stop style:position="20.955cm"/>
          <style:tab-stop style:position="22.225cm"/>
          <style:tab-stop style:position="23.495cm"/>
        </style:tab-stops>
      </style:paragraph-properties>
      <style:text-properties fo:color="#ffffff" style:text-line-through-style="none" style:text-position="0% 100%" fo:font-family="'Century Gothic'" style:font-pitch="variable" fo:font-size="20pt" fo:font-style="normal" fo:text-shadow="none" style:text-underline-style="none" fo:font-weight="normal" style:font-family-asian="'Microsoft YaHei'" style:font-pitch-asian="variable" style:font-size-asian="20pt" style:font-style-asian="normal" style:font-weight-asian="normal" style:font-family-complex="'Microsoft YaHei'" style:font-pitch-complex="variable" style:font-size-complex="20pt" style:font-style-complex="normal" style:font-weight-complex="normal" style:font-relief="none"/>
    </style:style>
    <style:style style:name="Title1-outline9" style:family="presentation" style:parent-style-name="Title1-outline8">
      <style:paragraph-properties fo:margin-left="5.715cm" fo:margin-right="0cm" fo:margin-top="0cm" fo:margin-bottom="0.101cm" fo:line-height="93%" fo:text-align="start" fo:text-indent="-0.635cm" style:punctuation-wrap="hanging" style:line-break="strict" style:writing-mode="lr-tb" style:font-independent-line-spacing="true">
        <style:tab-stops>
          <style:tab-stop style:position="0cm"/>
          <style:tab-stop style:position="0.635cm"/>
          <style:tab-stop style:position="1.905cm"/>
          <style:tab-stop style:position="3.175cm"/>
          <style:tab-stop style:position="4.445cm"/>
          <style:tab-stop style:position="5.715cm"/>
          <style:tab-stop style:position="6.985cm"/>
          <style:tab-stop style:position="8.255cm"/>
          <style:tab-stop style:position="9.525cm"/>
          <style:tab-stop style:position="10.795cm"/>
          <style:tab-stop style:position="12.065cm"/>
          <style:tab-stop style:position="13.335cm"/>
          <style:tab-stop style:position="14.605cm"/>
          <style:tab-stop style:position="15.875cm"/>
          <style:tab-stop style:position="17.145cm"/>
          <style:tab-stop style:position="18.415cm"/>
          <style:tab-stop style:position="19.685cm"/>
          <style:tab-stop style:position="20.955cm"/>
          <style:tab-stop style:position="22.225cm"/>
          <style:tab-stop style:position="23.495cm"/>
        </style:tab-stops>
      </style:paragraph-properties>
      <style:text-properties fo:color="#ffffff" style:text-line-through-style="none" style:text-position="0% 100%" fo:font-family="'Century Gothic'" style:font-pitch="variable" fo:font-size="20pt" fo:font-style="normal" fo:text-shadow="none" style:text-underline-style="none" fo:font-weight="normal" style:font-family-asian="'Microsoft YaHei'" style:font-pitch-asian="variable" style:font-size-asian="20pt" style:font-style-asian="normal" style:font-weight-asian="normal" style:font-family-complex="'Microsoft YaHei'" style:font-pitch-complex="variable" style:font-size-complex="20pt" style:font-style-complex="normal" style:font-weight-complex="normal" style:font-relief="none"/>
    </style:style>
    <style:style style:name="Title1-subtitle" style:family="presentation">
      <style:graphic-properties draw:stroke="none" draw:fill="none" draw:textarea-vertical-align="middle">
        <text:list-style style:name="Title1-subtitle">
          <text:list-level-style-number text:level="1" style:num-format="">
            <style:list-level-properties/>
            <style:text-properties fo:color="#000000" fo:font-size="100%"/>
          </text:list-level-style-number>
          <text:list-level-style-bullet text:level="2" text:bullet-char="–">
            <style:list-level-properties text:space-before="1.27cm" text:min-label-width="0.793cm"/>
            <style:text-properties fo:font-family="'Times New Roman'" style:font-family-generic="roman" style:font-pitch="variable" fo:color="#000000" fo:font-size="100%"/>
          </text:list-level-style-bullet>
          <text:list-level-style-bullet text:level="3" text:bullet-char="•">
            <style:list-level-properties text:space-before="2.54cm" text:min-label-width="0.635cm"/>
            <style:text-properties fo:font-family="'Times New Roman'" style:font-family-generic="roman" style:font-pitch="variable" fo:color="#000000" fo:font-size="100%"/>
          </text:list-level-style-bullet>
          <text:list-level-style-bullet text:level="4" text:bullet-char="–">
            <style:list-level-properties text:space-before="3.81cm" text:min-label-width="0.635cm"/>
            <style:text-properties fo:font-family="'Times New Roman'" style:font-family-generic="roman" style:font-pitch="variable" fo:color="#000000" fo:font-size="100%"/>
          </text:list-level-style-bullet>
          <text:list-level-style-bullet text:level="5" text:bullet-char="»">
            <style:list-level-properties text:space-before="5.08cm" text:min-label-width="0.635cm"/>
            <style:text-properties fo:font-family="'Times New Roman'" style:font-family-generic="roman" style:font-pitch="variable" fo:color="#000000" fo:font-size="100%"/>
          </text:list-level-style-bullet>
          <text:list-level-style-bullet text:level="6" text:bullet-char="»">
            <style:list-level-properties text:space-before="5.08cm" text:min-label-width="0.635cm"/>
            <style:text-properties fo:font-family="'Times New Roman'" style:font-family-generic="roman" style:font-pitch="variable" fo:color="#000000" fo:font-size="100%"/>
          </text:list-level-style-bullet>
          <text:list-level-style-bullet text:level="7" text:bullet-char="»">
            <style:list-level-properties text:space-before="5.08cm" text:min-label-width="0.635cm"/>
            <style:text-properties fo:font-family="'Times New Roman'" style:font-family-generic="roman" style:font-pitch="variable" fo:color="#000000" fo:font-size="100%"/>
          </text:list-level-style-bullet>
          <text:list-level-style-bullet text:level="8" text:bullet-char="»">
            <style:list-level-properties text:space-before="5.08cm" text:min-label-width="0.635cm"/>
            <style:text-properties fo:font-family="'Times New Roman'" style:font-family-generic="roman" style:font-pitch="variable" fo:color="#000000" fo:font-size="100%"/>
          </text:list-level-style-bullet>
          <text:list-level-style-bullet text:level="9" text:bullet-char="»">
            <style:list-level-properties text:space-before="5.08cm" text:min-label-width="0.635cm"/>
            <style:text-properties fo:font-family="'Times New Roman'" style:font-family-generic="roman" style:font-pitch="variable" fo:color="#000000" fo:font-size="100%"/>
          </text:list-level-style-bullet>
          <text:list-level-style-bullet text:level="10" text:bullet-char="»">
            <style:list-level-properties text:space-before="5.08cm" text:min-label-width="0.635cm"/>
            <style:text-properties fo:font-family="'Times New Roman'" style:font-family-generic="roman" style:font-pitch="variable" fo:color="#000000" fo:font-size="100%"/>
          </text:list-level-style-bullet>
        </text:list-style>
      </style:graphic-properties>
      <style:paragraph-properties fo:margin-left="0.952cm" fo:margin-right="0cm" fo:margin-top="0cm" fo:margin-bottom="0cm" fo:line-height="93%" fo:text-align="center" fo:text-indent="-0.952cm" style:punctuation-wrap="hanging" style:line-break="strict" style:writing-mode="lr-tb" style:font-independent-line-spacing="true">
        <style:tab-stops>
          <style:tab-stop style:position="0cm"/>
          <style:tab-stop style:position="0.317cm"/>
          <style:tab-stop style:position="1.587cm"/>
          <style:tab-stop style:position="2.857cm"/>
          <style:tab-stop style:position="4.127cm"/>
          <style:tab-stop style:position="5.397cm"/>
          <style:tab-stop style:position="6.667cm"/>
          <style:tab-stop style:position="7.937cm"/>
          <style:tab-stop style:position="9.207cm"/>
          <style:tab-stop style:position="10.477cm"/>
          <style:tab-stop style:position="11.747cm"/>
          <style:tab-stop style:position="13.017cm"/>
          <style:tab-stop style:position="14.287cm"/>
          <style:tab-stop style:position="15.557cm"/>
          <style:tab-stop style:position="16.827cm"/>
          <style:tab-stop style:position="18.097cm"/>
          <style:tab-stop style:position="19.367cm"/>
          <style:tab-stop style:position="20.637cm"/>
          <style:tab-stop style:position="21.907cm"/>
          <style:tab-stop style:position="23.177cm"/>
          <style:tab-stop style:position="24.447cm"/>
        </style:tab-stops>
      </style:paragraph-properties>
      <style:text-properties fo:color="#000000" style:text-outline="false" style:text-line-through-style="none" style:text-position="0% 100%" fo:font-family="Arial" style:font-family-generic="roman" style:font-pitch="variable" fo:font-size="32pt" fo:font-style="normal" fo:text-shadow="none" style:text-underline-style="none" fo:font-weight="normal" style:letter-kerning="true" style:font-family-asian="'Microsoft YaHei'" style:font-pitch-asian="variable" style:font-size-asian="32pt" style:font-style-asian="normal" style:font-weight-asian="normal" style:font-family-complex="'Microsoft YaHei'" style:font-pitch-complex="variable" style:font-size-complex="32pt" style:font-style-complex="normal" style:font-weight-complex="normal" style:text-emphasize="none" style:font-relief="none" style:text-overline-style="none" style:text-overline-color="font-color"/>
    </style:style>
    <style:style style:name="Title1-title" style:family="presentation">
      <style:graphic-properties draw:stroke="none" draw:fill="none" draw:textarea-horizontal-align="left" draw:textarea-vertical-align="top" fo:padding-top="0.125cm" fo:padding-bottom="0.125cm" fo:padding-left="0.25cm" fo:padding-right="0.25cm">
        <text:list-style style:name="Title1-title">
          <text:list-level-style-number text:level="1" style:num-format="">
            <style:list-level-properties/>
            <style:text-properties fo:color="#000000" fo:font-size="100%"/>
          </text:list-level-style-number>
        </text:list-style>
      </style:graphic-properties>
      <style:paragraph-properties fo:margin-left="0cm" fo:margin-right="0cm" fo:margin-top="0cm" fo:margin-bottom="0cm" fo:line-height="93%" fo:text-align="start" fo:text-indent="0cm" style:punctuation-wrap="hanging" style:line-break="strict" style:writing-mode="lr-tb" style:font-independent-line-spacing="true">
        <style:tab-stops>
          <style:tab-stop style:position="0cm"/>
          <style:tab-stop style:position="1.27cm"/>
          <style:tab-stop style:position="2.54cm"/>
          <style:tab-stop style:position="3.81cm"/>
          <style:tab-stop style:position="5.08cm"/>
          <style:tab-stop style:position="6.35cm"/>
          <style:tab-stop style:position="7.62cm"/>
          <style:tab-stop style:position="8.89cm"/>
          <style:tab-stop style:position="10.16cm"/>
          <style:tab-stop style:position="11.43cm"/>
          <style:tab-stop style:position="12.7cm"/>
          <style:tab-stop style:position="13.97cm"/>
          <style:tab-stop style:position="15.24cm"/>
          <style:tab-stop style:position="16.51cm"/>
          <style:tab-stop style:position="17.78cm"/>
          <style:tab-stop style:position="19.05cm"/>
          <style:tab-stop style:position="20.32cm"/>
          <style:tab-stop style:position="21.59cm"/>
          <style:tab-stop style:position="22.86cm"/>
          <style:tab-stop style:position="24.13cm"/>
          <style:tab-stop style:position="25.4cm"/>
        </style:tab-stops>
      </style:paragraph-properties>
      <style:text-properties fo:color="#ffffff" style:text-outline="false" style:text-line-through-style="none" style:text-position="0% 100%" fo:font-family="'Century Gothic'" style:font-pitch="variable" fo:font-size="18pt" fo:font-style="normal" fo:text-shadow="none" style:text-underline-style="none" fo:font-weight="normal" style:letter-kerning="true" style:font-family-asian="'Microsoft YaHei'" style:font-pitch-asian="variable" style:font-size-asian="18pt" style:font-style-asian="normal" style:font-weight-asian="normal" style:font-family-complex="'Microsoft YaHei'" style:font-pitch-complex="variable" style:font-size-complex="18pt" style:font-style-complex="normal" style:font-weight-complex="normal" style:text-emphasize="none" style:font-relief="none" style:text-overline-style="none" style:text-overline-color="font-color"/>
    </style:style>
    <style:presentation-page-layout style:name="AL0T26">
      <presentation:placeholder presentation:object="handout" svg:x="2.058cm" svg:y="1.743cm" svg:width="10.556cm" svg:height="-0.233cm"/>
      <presentation:placeholder presentation:object="handout" svg:x="15.414cm" svg:y="1.743cm" svg:width="10.556cm" svg:height="-0.233cm"/>
      <presentation:placeholder presentation:object="handout" svg:x="2.058cm" svg:y="3.612cm" svg:width="10.556cm" svg:height="-0.233cm"/>
      <presentation:placeholder presentation:object="handout" svg:x="15.414cm" svg:y="3.612cm" svg:width="10.556cm" svg:height="-0.233cm"/>
      <presentation:placeholder presentation:object="handout" svg:x="2.058cm" svg:y="5.481cm" svg:width="10.556cm" svg:height="-0.233cm"/>
      <presentation:placeholder presentation:object="handout" svg:x="15.414cm" svg:y="5.481cm" svg:width="10.556cm" svg:height="-0.233cm"/>
    </style:presentation-page-layout>
    <style:presentation-page-layout style:name="AL1T0">
      <presentation:placeholder presentation:object="title" svg:x="2.058cm" svg:y="1.743cm" svg:width="23.912cm" svg:height="3.507cm"/>
      <presentation:placeholder presentation:object="subtitle" svg:x="2.058cm" svg:y="5.838cm" svg:width="23.912cm" svg:height="13.23cm"/>
    </style:presentation-page-layout>
    <style:presentation-page-layout style:name="AL2T11">
      <presentation:placeholder presentation:object="title" svg:x="2.058cm" svg:y="1.743cm" svg:width="23.912cm" svg:height="3.507cm"/>
      <presentation:placeholder presentation:object="object" svg:x="2.058cm" svg:y="5.838cm" svg:width="23.912cm" svg:height="13.23cm"/>
    </style:presentation-page-layout>
  </office:styles>
  <office:automatic-styles>
    <style:page-layout style:name="PM0">
      <style:page-layout-properties fo:margin-top="0cm" fo:margin-bottom="0cm" fo:margin-left="0cm" fo:margin-right="0cm" fo:page-width="21.59cm" fo:page-height="27.94cm" style:print-orientation="portrait"/>
    </style:page-layout>
    <style:page-layout style:name="PM1">
      <style:page-layout-properties fo:margin-top="0cm" fo:margin-bottom="0cm" fo:margin-left="0cm" fo:margin-right="0cm" fo:page-width="33.867cm" fo:page-height="19.05cm" style:print-orientation="landscape"/>
    </style:page-layout>
    <style:page-layout style:name="PM2">
      <style:page-layout-properties fo:margin-top="0cm" fo:margin-bottom="0cm" fo:margin-left="0cm" fo:margin-right="0cm" fo:page-width="21.59cm" fo:page-height="27.94cm" style:print-orientation="landscape"/>
    </style:page-layout>
    <style:style style:name="Mdp1" style:family="drawing-page">
      <style:drawing-page-properties draw:background-size="border" draw:fill="bitmap" style:repeat="stretch"/>
    </style:style>
    <style:style style:name="Mdp2" style:family="drawing-page">
      <style:drawing-page-properties draw:background-size="border" draw:fill="bitmap" draw:fill-color="#ffffff" draw:fill-image-name="Bitmape_20_1" style:repeat="stretch"/>
    </style:style>
    <style:style style:name="Mdp3" style:family="drawing-page">
      <style:drawing-page-properties presentation:display-header="true" presentation:display-footer="true" presentation:display-page-number="false" presentation:display-date-time="true"/>
    </style:style>
    <number:date-style style:name="D1" number:automatic-order="true">
      <number:day number:style="long"/>
      <number:text>.</number:text>
      <number:month number:style="long"/>
      <number:text>.</number:text>
      <number:year number:style="long"/>
    </number:date-style>
    <style:style style:name="Mgr1" style:family="graphic" style:parent-style-name="standard">
      <style:graphic-properties draw:stroke="none" draw:fill="none" draw:fill-color="#ffffff" draw:auto-grow-height="false" fo:min-height="1.397cm"/>
    </style:style>
    <style:style style:name="Mgr2" style:family="graphic" style:parent-style-name="standard">
      <style:graphic-properties draw:stroke="none" draw:fill="none" draw:fill-color="#ffffff" draw:textarea-vertical-align="bottom" draw:auto-grow-height="false" fo:min-height="1.397cm"/>
    </style:style>
    <style:style style:name="Mgr3" style:family="graphic" style:parent-style-name="Object_20_with_20_no_20_fill_20_and_20_no_20_line">
      <style:graphic-properties draw:stroke="none" svg:stroke-width="0cm" draw:fill="none" draw:textarea-vertical-align="middle" draw:auto-grow-height="false" fo:padding-top="0.125cm" fo:padding-bottom="0.125cm" fo:padding-left="0.25cm" fo:padding-right="0.25cm" fo:wrap-option="wrap" draw:color-mode="standard" draw:luminance="0%" draw:contrast="0%" draw:gamma="100%" draw:red="0%" draw:green="0%" draw:blue="0%" fo:clip="rect(0cm, 0cm, 0cm, 0.42cm)" draw:image-opacity="100%" style:mirror="none"/>
    </style:style>
    <style:style style:name="Mgr4" style:family="graphic" style:parent-style-name="Object_20_with_20_no_20_fill_20_and_20_no_20_line">
      <style:graphic-properties draw:stroke="none" svg:stroke-width="0cm" draw:fill="none" draw:textarea-vertical-align="middle" draw:auto-grow-height="false" fo:padding-top="0.125cm" fo:padding-bottom="0.125cm" fo:padding-left="0.25cm" fo:padding-right="0.25cm" fo:wrap-option="wrap" draw:color-mode="standard" draw:luminance="0%" draw:contrast="0%" draw:gamma="100%" draw:red="0%" draw:green="0%" draw:blue="0%" fo:clip="rect(0cm, 0cm, 0cm, 2.341cm)" draw:image-opacity="100%" style:mirror="none"/>
    </style:style>
    <style:style style:name="Mgr5" style:family="graphic" style:parent-style-name="standard">
      <style:graphic-properties draw:stroke="none" svg:stroke-width="0.026cm" draw:fill="gradient" draw:fill-gradient-name="Gradient_20_7" draw:auto-grow-height="false" fo:min-height="0cm" fo:min-width="0cm" fo:padding-top="0.125cm" fo:padding-bottom="0.125cm" fo:padding-left="0.25cm" fo:padding-right="0.25cm" fo:wrap-option="wrap"/>
    </style:style>
    <style:style style:name="Mgr6" style:family="graphic" style:parent-style-name="Object_20_with_20_no_20_fill_20_and_20_no_20_line">
      <style:graphic-properties draw:stroke="none" svg:stroke-width="0cm" draw:fill="none" draw:textarea-vertical-align="middle" draw:auto-grow-height="false" fo:padding-top="0.125cm" fo:padding-bottom="0.125cm" fo:padding-left="0.25cm" fo:padding-right="0.25cm" fo:wrap-option="wrap" draw:color-mode="standard" draw:luminance="0%" draw:contrast="0%" draw:gamma="100%" draw:red="0%" draw:green="0%" draw:blue="0%" fo:clip="rect(1.283cm, 0cm, 0cm, 0cm)" draw:image-opacity="100%" style:mirror="none"/>
    </style:style>
    <style:style style:name="Mgr7" style:family="graphic" style:parent-style-name="Object_20_with_20_no_20_fill_20_and_20_no_20_line">
      <style:graphic-properties draw:stroke="none" svg:stroke-width="0cm" draw:fill="none" draw:textarea-vertical-align="middle" draw:auto-grow-height="false" fo:padding-top="0.125cm" fo:padding-bottom="0.125cm" fo:padding-left="0.25cm" fo:padding-right="0.25cm" fo:wrap-option="wrap" draw:color-mode="standard" draw:luminance="0%" draw:contrast="0%" draw:gamma="100%" draw:red="0%" draw:green="0%" draw:blue="0%" fo:clip="rect(0cm, 0cm, 0.643cm, 0cm)" draw:image-opacity="100%" style:mirror="none"/>
    </style:style>
    <style:style style:name="Mgr8" style:family="graphic" style:parent-style-name="standard">
      <style:graphic-properties draw:stroke="none" svg:stroke-width="0.026cm" draw:fill="solid" draw:fill-color="#b01513" draw:auto-grow-height="false" fo:min-height="0cm" fo:min-width="0cm" fo:padding-top="0.125cm" fo:padding-bottom="0.125cm" fo:padding-left="0.25cm" fo:padding-right="0.25cm" fo:wrap-option="wrap"/>
    </style:style>
    <style:style style:name="Mgr9" style:family="graphic" style:parent-style-name="standard">
      <style:graphic-properties draw:stroke="none" draw:fill="none" draw:fill-color="#ffffff" draw:textarea-horizontal-align="left" draw:textarea-vertical-align="middle" draw:auto-grow-height="false" fo:padding-top="0.13cm" fo:padding-bottom="0.13cm" fo:padding-left="0.25cm" fo:padding-right="0.25cm" fo:wrap-option="no-wrap" draw:shadow-color="#808080" draw:color-mode="standard" draw:luminance="0%" draw:contrast="0%" draw:gamma="100%" draw:red="0%" draw:green="0%" draw:blue="0%" fo:clip="rect(0cm, 0cm, 0cm, 0.42cm)" draw:image-opacity="100%" style:mirror="none"/>
    </style:style>
    <style:style style:name="Mgr10" style:family="graphic" style:parent-style-name="standard">
      <style:graphic-properties draw:stroke="none" draw:fill="none" draw:fill-color="#ffffff" draw:textarea-horizontal-align="left" draw:textarea-vertical-align="middle" draw:auto-grow-height="false" fo:padding-top="0.13cm" fo:padding-bottom="0.13cm" fo:padding-left="0.25cm" fo:padding-right="0.25cm" fo:wrap-option="no-wrap" draw:shadow-color="#808080" draw:color-mode="standard" draw:luminance="0%" draw:contrast="0%" draw:gamma="100%" draw:red="0%" draw:green="0%" draw:blue="0%" fo:clip="rect(0cm, 0cm, 0cm, 2.341cm)" draw:image-opacity="100%" style:mirror="none"/>
    </style:style>
    <style:style style:name="Mgr11" style:family="graphic" style:parent-style-name="standard">
      <style:graphic-properties draw:stroke="none" draw:fill="gradient" draw:fill-color="#50b9c1" draw:fill-gradient-name="Gradient_20_8" draw:textarea-horizontal-align="left" draw:textarea-vertical-align="middle" draw:auto-grow-height="false" fo:padding-top="0.13cm" fo:padding-bottom="0.13cm" fo:padding-left="0.25cm" fo:padding-right="0.25cm" fo:wrap-option="no-wrap" draw:shadow-color="#808080"/>
    </style:style>
    <style:style style:name="Mgr12" style:family="graphic" style:parent-style-name="standard">
      <style:graphic-properties draw:stroke="none" draw:fill="none" draw:fill-color="#ffffff" draw:textarea-horizontal-align="left" draw:textarea-vertical-align="middle" draw:auto-grow-height="false" fo:padding-top="0.13cm" fo:padding-bottom="0.13cm" fo:padding-left="0.25cm" fo:padding-right="0.25cm" fo:wrap-option="no-wrap" draw:shadow-color="#808080" draw:color-mode="standard" draw:luminance="0%" draw:contrast="0%" draw:gamma="100%" draw:red="0%" draw:green="0%" draw:blue="0%" fo:clip="rect(1.283cm, 0cm, 0cm, 0cm)" draw:image-opacity="100%" style:mirror="none"/>
    </style:style>
    <style:style style:name="Mgr13" style:family="graphic" style:parent-style-name="standard">
      <style:graphic-properties draw:stroke="none" draw:fill="none" draw:fill-color="#ffffff" draw:textarea-horizontal-align="left" draw:textarea-vertical-align="middle" draw:auto-grow-height="false" fo:padding-top="0.13cm" fo:padding-bottom="0.13cm" fo:padding-left="0.25cm" fo:padding-right="0.25cm" fo:wrap-option="no-wrap" draw:shadow-color="#808080" draw:color-mode="standard" draw:luminance="0%" draw:contrast="0%" draw:gamma="100%" draw:red="0%" draw:green="0%" draw:blue="0%" fo:clip="rect(0cm, 0cm, 0.643cm, 0cm)" draw:image-opacity="100%" style:mirror="none"/>
    </style:style>
    <style:style style:name="Mgr14" style:family="graphic" style:parent-style-name="standard">
      <style:graphic-properties draw:stroke="none" draw:fill="solid" draw:fill-color="#b01513" draw:textarea-horizontal-align="left" draw:textarea-vertical-align="middle" draw:auto-grow-height="false" fo:padding-top="0.13cm" fo:padding-bottom="0.13cm" fo:padding-left="0.25cm" fo:padding-right="0.25cm" fo:wrap-option="no-wrap" draw:shadow-color="#808080"/>
    </style:style>
    <style:style style:name="Mgr15" style:family="graphic" style:parent-style-name="standard">
      <style:graphic-properties draw:stroke="none" draw:fill="none" draw:fill-color="#ffffff" draw:textarea-horizontal-align="left" draw:textarea-vertical-align="middle" draw:auto-grow-height="false" fo:padding-top="0.13cm" fo:padding-bottom="0.13cm" fo:padding-left="0.25cm" fo:padding-right="0.25cm" fo:wrap-option="no-wrap" draw:shadow-color="#808080"/>
    </style:style>
    <style:style style:name="Mgr16" style:family="graphic" style:parent-style-name="standard">
      <style:graphic-properties draw:stroke="none" svg:stroke-width="0.026cm" svg:stroke-color="#000000" draw:stroke-linejoin="miter" svg:stroke-linecap="square" draw:fill="solid" draw:fill-color="#ffffff" draw:textarea-horizontal-align="center" draw:textarea-vertical-align="middle" draw:shadow-color="#808080" style:protect="position size"/>
    </style:style>
    <style:style style:name="Mpr1" style:family="presentation" style:parent-style-name="Default-title">
      <style:graphic-properties draw:stroke="none" svg:stroke-width="0cm" draw:fill="none" draw:textarea-vertical-align="bottom" draw:auto-grow-height="false" fo:min-height="3.181cm" fo:padding-top="0.125cm" fo:padding-bottom="0.125cm" fo:padding-left="0.25cm" fo:padding-right="0.25cm" fo:wrap-option="wrap"/>
    </style:style>
    <style:style style:name="Mpr2" style:family="presentation" style:parent-style-name="Default-backgroundobjects">
      <style:graphic-properties draw:stroke="none" svg:stroke-width="0cm" draw:fill="none" draw:fill-color="#ffffff" draw:textarea-vertical-align="top" draw:auto-grow-height="false" fo:min-height="12.573cm" fo:padding-top="0.125cm" fo:padding-bottom="0.125cm" fo:padding-left="0.25cm" fo:padding-right="0.25cm" fo:wrap-option="wrap"/>
    </style:style>
    <style:style style:name="Mpr3" style:family="presentation" style:parent-style-name="Default-backgroundobjects">
      <style:graphic-properties draw:stroke="none" draw:fill="none" draw:fill-color="#ffffff" draw:auto-grow-height="false" fo:min-height="1.397cm"/>
    </style:style>
    <style:style style:name="Mpr4" style:family="presentation" style:parent-style-name="Default-backgroundobjects">
      <style:graphic-properties draw:stroke="none" draw:fill="none" draw:fill-color="#ffffff" draw:textarea-vertical-align="bottom" draw:auto-grow-height="false" fo:min-height="1.397cm"/>
    </style:style>
    <style:style style:name="Mpr5" style:family="presentation" style:parent-style-name="Default_20_1-title">
      <style:graphic-properties draw:stroke="none" svg:stroke-width="0cm" draw:fill="none" draw:textarea-vertical-align="top" draw:auto-grow-height="false" fo:min-height="3.181cm" fo:padding-top="0.125cm" fo:padding-bottom="0.125cm" fo:padding-left="0.25cm" fo:padding-right="0.25cm" fo:wrap-option="wrap"/>
    </style:style>
    <style:style style:name="Mpr6" style:family="presentation" style:parent-style-name="Default_20_1-outline1">
      <style:graphic-properties draw:stroke="none" svg:stroke-width="0cm" draw:fill="none" draw:textarea-vertical-align="top" draw:auto-grow-height="false" fo:min-height="12.573cm" fo:padding-top="0.125cm" fo:padding-bottom="0.125cm" fo:padding-left="0.25cm" fo:padding-right="0.25cm" fo:wrap-option="wrap"/>
    </style:style>
    <style:style style:name="Mpr7" style:family="presentation" style:parent-style-name="Default_20_1-backgroundobjects">
      <style:graphic-properties draw:stroke="none" svg:stroke-width="0cm" draw:fill="none" draw:fill-color="#ffffff" draw:textarea-vertical-align="top" draw:auto-grow-height="false" fo:min-height="12.573cm" fo:padding-top="0.125cm" fo:padding-bottom="0.125cm" fo:padding-left="0.25cm" fo:padding-right="0.25cm" fo:wrap-option="wrap"/>
    </style:style>
    <style:style style:name="Mpr8" style:family="presentation" style:parent-style-name="Default_20_1-backgroundobjects">
      <style:graphic-properties draw:stroke="none" draw:fill="none" draw:fill-color="#ffffff" draw:auto-grow-height="false" fo:min-height="1.397cm"/>
    </style:style>
    <style:style style:name="Mpr9" style:family="presentation" style:parent-style-name="Default_20_1-backgroundobjects">
      <style:graphic-properties draw:stroke="none" draw:fill="none" draw:fill-color="#ffffff" draw:textarea-vertical-align="bottom" draw:auto-grow-height="false" fo:min-height="1.397cm"/>
    </style:style>
    <style:style style:name="Mpr10" style:family="presentation" style:parent-style-name="Title1-backgroundobjects" style:list-style-name="ML10">
      <style:graphic-properties draw:stroke="none" draw:fill="none" draw:fill-color="#ffffff" draw:auto-grow-height="false" draw:auto-grow-width="false" fo:min-height="0.843cm" fo:min-width="0cm" fo:wrap-option="wrap"/>
    </style:style>
    <style:style style:name="Mpr11" style:family="presentation" style:parent-style-name="Title1-backgroundobjects" style:list-style-name="ML10">
      <style:graphic-properties draw:stroke="none" draw:fill="none" draw:fill-color="#ffffff" draw:auto-grow-height="false" draw:auto-grow-width="false" fo:min-height="2.127cm" fo:min-width="0cm" fo:wrap-option="wrap"/>
    </style:style>
    <style:style style:name="Mpr12" style:family="presentation" style:parent-style-name="Title1-backgroundobjects" style:list-style-name="ML10">
      <style:graphic-properties draw:stroke="none" draw:fill="none" draw:fill-color="#ffffff" draw:textarea-horizontal-align="left" draw:textarea-vertical-align="top" draw:auto-grow-height="false" draw:auto-grow-width="false" fo:min-height="1.394cm" fo:min-width="0cm" fo:padding-top="0cm" fo:padding-bottom="0cm" fo:padding-left="0cm" fo:padding-right="0cm" fo:wrap-option="wrap" draw:shadow-color="#808080"/>
    </style:style>
    <style:style style:name="Mpr13" style:family="presentation" style:parent-style-name="Title1-backgroundobjects" style:list-style-name="ML10">
      <style:graphic-properties draw:stroke="none" draw:fill="none" draw:fill-color="#ffffff" draw:textarea-horizontal-align="right" draw:textarea-vertical-align="top" draw:auto-grow-height="false" draw:auto-grow-width="false" fo:min-height="1.394cm" fo:min-width="0cm" fo:padding-top="0cm" fo:padding-bottom="0cm" fo:padding-left="0cm" fo:padding-right="0cm" fo:wrap-option="wrap" draw:shadow-color="#808080"/>
    </style:style>
    <style:style style:name="Mpr14" style:family="presentation" style:parent-style-name="Title1-backgroundobjects" style:list-style-name="ML10">
      <style:graphic-properties draw:stroke="none" draw:fill="none" draw:fill-color="#ffffff" draw:textarea-horizontal-align="left" draw:textarea-vertical-align="bottom" draw:auto-grow-height="false" draw:auto-grow-width="false" fo:min-height="1.395cm" fo:min-width="0cm" fo:padding-top="0cm" fo:padding-bottom="0cm" fo:padding-left="0cm" fo:padding-right="0cm" fo:wrap-option="wrap" draw:shadow-color="#808080"/>
    </style:style>
    <style:style style:name="Mpr15" style:family="presentation" style:parent-style-name="Title1-backgroundobjects" style:list-style-name="ML10">
      <style:graphic-properties draw:stroke="none" draw:fill="none" draw:fill-color="#ffffff" draw:textarea-horizontal-align="right" draw:textarea-vertical-align="bottom" draw:auto-grow-height="false" draw:auto-grow-width="false" fo:min-height="1.395cm" fo:min-width="0cm" fo:padding-top="0cm" fo:padding-bottom="0cm" fo:padding-left="0cm" fo:padding-right="0cm" fo:wrap-option="wrap" draw:shadow-color="#808080"/>
    </style:style>
    <style:style style:name="MP1" style:family="paragraph">
      <style:text-properties fo:font-size="14pt" style:font-size-asian="14pt" style:font-size-complex="14pt"/>
    </style:style>
    <style:style style:name="MP2" style:family="paragraph">
      <style:paragraph-properties fo:text-align="end"/>
      <style:text-properties fo:font-size="14pt" style:font-size-asian="14pt" style:font-size-complex="14pt"/>
    </style:style>
    <style:style style:name="MP3" style:family="paragraph">
      <style:paragraph-properties fo:text-align="center"/>
      <style:text-properties fo:font-size="18pt"/>
    </style:style>
    <style:style style:name="MP4" style:family="paragraph">
      <style:text-properties fo:font-size="18pt"/>
    </style:style>
    <style:style style:name="MP5" style:family="paragraph">
      <style:paragraph-properties fo:margin-top="0cm" fo:margin-bottom="0cm" fo:text-align="start" style:punctuation-wrap="hanging" style:writing-mode="lr-tb"/>
      <style:text-properties fo:font-size="18pt" fo:hyphenate="false"/>
    </style:style>
    <style:style style:name="MP6" style:family="paragraph">
      <style:paragraph-properties style:font-independent-line-spacing="true"/>
      <style:text-properties fo:font-size="18pt"/>
    </style:style>
    <style:style style:name="MP7" style:family="paragraph">
      <style:paragraph-properties fo:margin-left="0cm" fo:margin-right="0cm" fo:margin-top="0cm" fo:margin-bottom="0cm" fo:text-align="start" fo:text-indent="0cm" style:punctuation-wrap="hanging" style:writing-mode="lr-tb"/>
      <style:text-properties fo:font-size="14pt" style:font-size-asian="14pt" style:font-size-complex="14pt" fo:hyphenate="false"/>
    </style:style>
    <style:style style:name="MP8" style:family="paragraph">
      <style:paragraph-properties style:font-independent-line-spacing="true"/>
      <style:text-properties fo:font-size="18pt" style:font-size-asian="14pt" style:font-size-complex="14pt"/>
    </style:style>
    <style:style style:name="MP9" style:family="paragraph">
      <style:paragraph-properties fo:text-align="center" style:font-independent-line-spacing="true"/>
      <style:text-properties fo:font-size="18pt" style:font-size-asian="14pt" style:font-size-complex="14pt"/>
    </style:style>
    <style:style style:name="MP10" style:family="paragraph">
      <style:paragraph-properties fo:text-align="end" style:font-independent-line-spacing="true"/>
      <style:text-properties fo:font-size="18pt" style:font-size-asian="14pt" style:font-size-complex="14pt"/>
    </style:style>
    <style:style style:name="MP11" style:family="paragraph">
      <style:paragraph-properties fo:margin-left="0cm" fo:margin-right="0cm" fo:margin-top="0.353cm" fo:margin-bottom="0cm" fo:text-align="start" fo:text-indent="0cm" style:punctuation-wrap="hanging" style:writing-mode="lr-tb"/>
      <style:text-properties fo:font-size="18pt" fo:hyphenate="false"/>
    </style:style>
    <style:style style:name="MP12" style:family="paragraph">
      <style:paragraph-properties fo:text-align="center" style:writing-mode="lr-tb"/>
    </style:style>
    <style:style style:name="MP13" style:family="paragraph">
      <style:paragraph-properties style:writing-mode="lr-tb" style:font-independent-line-spacing="true"/>
    </style:style>
    <style:style style:name="MP14" style:family="paragraph">
      <style:paragraph-properties fo:margin-left="0cm" fo:margin-right="0cm" fo:margin-top="0cm" fo:margin-bottom="0cm" fo:line-height="100%" fo:text-indent="0cm" style:punctuation-wrap="hanging" style:line-break="strict" style:writing-mode="lr-tb"/>
    </style:style>
    <style:style style:name="MP15" style:family="paragraph">
      <style:paragraph-properties fo:margin-left="0cm" fo:margin-right="0cm" fo:margin-top="0cm" fo:margin-bottom="0cm" fo:line-height="100%" fo:text-indent="0cm" style:punctuation-wrap="hanging" style:line-break="strict" style:writing-mode="lr-tb" style:font-independent-line-spacing="true"/>
    </style:style>
    <style:style style:name="MP16" style:family="paragraph">
      <style:paragraph-properties fo:text-align="center"/>
    </style:style>
    <style:style style:name="MP17" style:family="paragraph">
      <style:paragraph-properties fo:margin-left="0cm" fo:margin-right="0cm" fo:line-height="95%" fo:text-indent="0cm" style:line-break="strict"/>
    </style:style>
    <style:style style:name="MP18" style:family="paragraph">
      <style:paragraph-properties fo:margin-left="0cm" fo:margin-right="0cm" fo:line-height="95%" fo:text-indent="0cm" style:line-break="strict" style:writing-mode="lr-tb" style:font-independent-line-spacing="true"/>
    </style:style>
    <style:style style:name="MP19" style:family="paragraph">
      <style:paragraph-properties fo:margin-left="0cm" fo:margin-right="0cm" fo:line-height="95%" fo:text-align="end" fo:text-indent="0cm" style:line-break="strict"/>
    </style:style>
    <style:style style:name="MP20" style:family="paragraph">
      <style:paragraph-properties fo:margin-left="0cm" fo:margin-right="0cm" fo:line-height="95%" fo:text-align="end" fo:text-indent="0cm" style:line-break="strict" style:writing-mode="lr-tb" style:font-independent-line-spacing="true"/>
    </style:style>
    <style:style style:name="MT1" style:family="text">
      <style:text-properties fo:color="#ebebeb" style:text-line-through-style="none" fo:font-family="'Century Gothic'" fo:font-size="72pt" fo:letter-spacing="normal" fo:font-style="normal" style:text-underline-style="none" fo:font-weight="normal" style:font-size-asian="72pt" style:font-style-asian="normal" style:font-weight-asian="normal" style:font-size-complex="72pt" style:font-style-complex="normal" style:font-weight-complex="normal"/>
    </style:style>
    <style:style style:name="MT2" style:family="text">
      <style:text-properties fo:color="#ffffff" style:text-line-through-style="none" fo:font-family="'Century Gothic'" fo:font-size="18pt" fo:letter-spacing="normal" fo:font-style="normal" style:text-underline-style="none" fo:font-weight="normal" style:font-size-asian="18pt" style:font-style-asian="normal" style:font-weight-asian="normal" style:font-size-complex="18pt" style:font-style-complex="normal" style:font-weight-complex="normal"/>
    </style:style>
    <style:style style:name="MT3" style:family="text">
      <style:text-properties fo:color="#ebebeb" style:text-line-through-style="none" fo:font-family="'Century Gothic'" fo:font-size="42pt" fo:letter-spacing="normal" fo:font-style="normal" style:text-underline-style="none" fo:font-weight="normal" style:font-size-asian="42pt" style:font-style-asian="normal" style:font-weight-asian="normal" style:font-size-complex="42pt" style:font-style-complex="normal" style:font-weight-complex="normal"/>
    </style:style>
    <style:style style:name="MT4" style:family="text">
      <style:text-properties fo:color="#ffffff" style:text-line-through-style="none" fo:font-family="'Century Gothic'" fo:font-size="20pt" fo:letter-spacing="normal" fo:font-style="normal" style:text-underline-style="none" fo:font-weight="normal" style:font-size-asian="20pt" style:font-style-asian="normal" style:font-weight-asian="normal" style:font-size-complex="20pt" style:font-style-complex="normal" style:font-weight-complex="normal"/>
    </style:style>
    <style:style style:name="MT5" style:family="text">
      <style:text-properties fo:color="#ffffff" style:text-line-through-style="none" fo:font-family="'Century Gothic'" fo:font-size="16pt" fo:letter-spacing="normal" fo:font-style="normal" style:text-underline-style="none" fo:font-weight="normal" style:font-size-asian="16pt" style:font-style-asian="normal" style:font-weight-asian="normal" style:font-size-complex="16pt" style:font-style-complex="normal" style:font-weight-complex="normal"/>
    </style:style>
    <style:style style:name="MT6" style:family="text">
      <style:text-properties fo:color="#ffffff" style:text-line-through-style="none" fo:font-family="'Century Gothic'" fo:font-size="14pt" fo:letter-spacing="normal" fo:font-style="normal" style:text-underline-style="none" fo:font-weight="normal" style:font-size-asian="14pt" style:font-style-asian="normal" style:font-weight-asian="normal" style:font-size-complex="14pt" style:font-style-complex="normal" style:font-weight-complex="normal"/>
    </style:style>
    <style:style style:name="MT7" style:family="text">
      <style:text-properties fo:color="#ffffff" fo:font-family="'Century Gothic'" style:font-pitch="variable" fo:font-size="18pt" fo:language="en" fo:country="US" style:font-family-asian="'Lucida Sans Unicode'" style:font-pitch-asian="variable" style:font-size-asian="18pt" style:language-asian="en" style:country-asian="US" style:font-family-complex="'Lucida Sans Unicode'" style:font-pitch-complex="variable" style:font-size-complex="18pt" style:language-complex="en" style:country-complex="US"/>
    </style:style>
    <style:style style:name="MT8" style:family="text">
      <style:text-properties fo:color="#000000" fo:font-family="'Times New Roman'" style:font-family-generic="roman" style:font-pitch="variable" fo:font-size="14pt" fo:language="en" fo:country="US" style:font-family-asian="'Lucida Sans Unicode'" style:font-pitch-asian="variable" style:font-size-asian="14pt" style:language-asian="en" style:country-asian="US" style:font-family-complex="'Lucida Sans Unicode'" style:font-pitch-complex="variable" style:font-size-complex="14pt" style:language-complex="en" style:country-complex="US"/>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number text:level="1" style:num-format="">
        <style:list-level-properties text:min-label-width="0.6cm"/>
        <style:text-properties style:use-window-font-color="true" fo:font-size="45%"/>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3">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4">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ML5">
      <text:list-level-style-bullet text:level="1" text:bullet-char="">
        <style:list-level-properties text:space-before="0.001cm" text:min-label-width="0.952cm"/>
        <style:text-properties fo:font-family="'Wingdings 3'" fo:color="#8ad0d6" fo:font-size="8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ML6">
      <text:list-level-style-bullet text:level="1" text:bullet-char="">
        <style:list-level-properties text:space-before="0.001cm" text:min-label-width="0.952cm"/>
        <style:text-properties fo:font-family="'Wingdings 3'" fo:color="#8ad0d6" fo:font-size="80%"/>
      </text:list-level-style-bullet>
      <text:list-level-style-bullet text:level="2" text:bullet-char="">
        <style:list-level-properties text:space-before="1.271cm" text:min-label-width="0.793cm"/>
        <style:text-properties fo:font-family="'Wingdings 3'" fo:color="#8ad0d6" fo:font-size="80%"/>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ML7">
      <text:list-level-style-bullet text:level="1" text:bullet-char="">
        <style:list-level-properties text:space-before="0.001cm" text:min-label-width="0.952cm"/>
        <style:text-properties fo:font-family="'Wingdings 3'" fo:color="#8ad0d6" fo:font-size="80%"/>
      </text:list-level-style-bullet>
      <text:list-level-style-bullet text:level="2" text:bullet-char="">
        <style:list-level-properties text:space-before="1.271cm" text:min-label-width="0.793cm"/>
        <style:text-properties fo:font-family="'Wingdings 3'" fo:color="#8ad0d6" fo:font-size="80%"/>
      </text:list-level-style-bullet>
      <text:list-level-style-bullet text:level="3" text:bullet-char="">
        <style:list-level-properties text:space-before="2.541cm" text:min-label-width="0.634cm"/>
        <style:text-properties fo:font-family="'Wingdings 3'" fo:color="#8ad0d6" fo:font-size="80%"/>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ML8">
      <text:list-level-style-bullet text:level="1" text:bullet-char="">
        <style:list-level-properties text:space-before="0.001cm" text:min-label-width="0.952cm"/>
        <style:text-properties fo:font-family="'Wingdings 3'" fo:color="#8ad0d6" fo:font-size="80%"/>
      </text:list-level-style-bullet>
      <text:list-level-style-bullet text:level="2" text:bullet-char="">
        <style:list-level-properties text:space-before="1.271cm" text:min-label-width="0.793cm"/>
        <style:text-properties fo:font-family="'Wingdings 3'" fo:color="#8ad0d6" fo:font-size="80%"/>
      </text:list-level-style-bullet>
      <text:list-level-style-bullet text:level="3" text:bullet-char="">
        <style:list-level-properties text:space-before="2.541cm" text:min-label-width="0.634cm"/>
        <style:text-properties fo:font-family="'Wingdings 3'" fo:color="#8ad0d6" fo:font-size="80%"/>
      </text:list-level-style-bullet>
      <text:list-level-style-bullet text:level="4" text:bullet-char="">
        <style:list-level-properties text:space-before="3.811cm" text:min-label-width="0.634cm"/>
        <style:text-properties fo:font-family="'Wingdings 3'" fo:color="#8ad0d6" fo:font-size="80%"/>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ML9">
      <text:list-level-style-bullet text:level="1" text:bullet-char="">
        <style:list-level-properties text:space-before="0.001cm" text:min-label-width="0.952cm"/>
        <style:text-properties fo:font-family="'Wingdings 3'" fo:color="#8ad0d6" fo:font-size="80%"/>
      </text:list-level-style-bullet>
      <text:list-level-style-bullet text:level="2" text:bullet-char="">
        <style:list-level-properties text:space-before="1.271cm" text:min-label-width="0.793cm"/>
        <style:text-properties fo:font-family="'Wingdings 3'" fo:color="#8ad0d6" fo:font-size="80%"/>
      </text:list-level-style-bullet>
      <text:list-level-style-bullet text:level="3" text:bullet-char="">
        <style:list-level-properties text:space-before="2.541cm" text:min-label-width="0.634cm"/>
        <style:text-properties fo:font-family="'Wingdings 3'" fo:color="#8ad0d6" fo:font-size="80%"/>
      </text:list-level-style-bullet>
      <text:list-level-style-bullet text:level="4" text:bullet-char="">
        <style:list-level-properties text:space-before="3.811cm" text:min-label-width="0.634cm"/>
        <style:text-properties fo:font-family="'Wingdings 3'" fo:color="#8ad0d6" fo:font-size="80%"/>
      </text:list-level-style-bullet>
      <text:list-level-style-bullet text:level="5" text:bullet-char="">
        <style:list-level-properties text:space-before="5.081cm" text:min-label-width="0.634cm"/>
        <style:text-properties fo:font-family="'Wingdings 3'" fo:color="#8ad0d6" fo:font-size="80%"/>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ML10">
      <text:list-level-style-number text:level="1" style:num-format="">
        <style:list-level-properties/>
        <style:text-properties fo:color="#000000" fo:font-size="100%"/>
      </text:list-level-style-number>
      <text:list-level-style-bullet text:level="2" text:bullet-char="–">
        <style:list-level-properties text:space-before="1.27cm" text:min-label-width="0.793cm"/>
        <style:text-properties fo:font-family="'Times New Roman'" style:font-family-generic="roman" style:font-pitch="variable" fo:color="#000000" fo:font-size="100%"/>
      </text:list-level-style-bullet>
      <text:list-level-style-bullet text:level="3" text:bullet-char="•">
        <style:list-level-properties text:space-before="2.54cm" text:min-label-width="0.635cm"/>
        <style:text-properties fo:font-family="'Times New Roman'" style:font-family-generic="roman" style:font-pitch="variable" fo:color="#000000" fo:font-size="100%"/>
      </text:list-level-style-bullet>
      <text:list-level-style-bullet text:level="4" text:bullet-char="–">
        <style:list-level-properties text:space-before="3.81cm" text:min-label-width="0.635cm"/>
        <style:text-properties fo:font-family="'Times New Roman'" style:font-family-generic="roman" style:font-pitch="variable" fo:color="#000000" fo:font-size="100%"/>
      </text:list-level-style-bullet>
      <text:list-level-style-bullet text:level="5" text:bullet-char="»">
        <style:list-level-properties text:space-before="5.08cm" text:min-label-width="0.635cm"/>
        <style:text-properties fo:font-family="'Times New Roman'" style:font-family-generic="roman" style:font-pitch="variable" fo:color="#000000" fo:font-size="100%"/>
      </text:list-level-style-bullet>
      <text:list-level-style-bullet text:level="6" text:bullet-char="»">
        <style:list-level-properties text:space-before="5.08cm" text:min-label-width="0.635cm"/>
        <style:text-properties fo:font-family="'Times New Roman'" style:font-family-generic="roman" style:font-pitch="variable" fo:color="#000000" fo:font-size="100%"/>
      </text:list-level-style-bullet>
      <text:list-level-style-bullet text:level="7" text:bullet-char="»">
        <style:list-level-properties text:space-before="5.08cm" text:min-label-width="0.635cm"/>
        <style:text-properties fo:font-family="'Times New Roman'" style:font-family-generic="roman" style:font-pitch="variable" fo:color="#000000" fo:font-size="100%"/>
      </text:list-level-style-bullet>
      <text:list-level-style-bullet text:level="8" text:bullet-char="»">
        <style:list-level-properties text:space-before="5.08cm" text:min-label-width="0.635cm"/>
        <style:text-properties fo:font-family="'Times New Roman'" style:font-family-generic="roman" style:font-pitch="variable" fo:color="#000000" fo:font-size="100%"/>
      </text:list-level-style-bullet>
      <text:list-level-style-bullet text:level="9" text:bullet-char="»">
        <style:list-level-properties text:space-before="5.08cm" text:min-label-width="0.635cm"/>
        <style:text-properties fo:font-family="'Times New Roman'" style:font-family-generic="roman" style:font-pitch="variable" fo:color="#000000" fo:font-size="100%"/>
      </text:list-level-style-bullet>
      <text:list-level-style-bullet text:level="10" text:bullet-char="»">
        <style:list-level-properties text:space-before="5.08cm" text:min-label-width="0.635cm"/>
        <style:text-properties fo:font-family="'Times New Roman'" style:font-family-generic="roman" style:font-pitch="variable" fo:color="#000000" fo:font-size="100%"/>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3">
      <draw:page-thumbnail draw:layer="backgroundobjects" svg:width="9.294cm" svg:height="6.97cm" svg:x="1cm" svg:y="2.435cm"/>
      <draw:page-thumbnail draw:layer="backgroundobjects" svg:width="9.294cm" svg:height="6.97cm" svg:x="1cm" svg:y="10.483cm"/>
      <draw:page-thumbnail draw:layer="backgroundobjects" svg:width="9.294cm" svg:height="6.97cm" svg:x="1cm" svg:y="18.531cm"/>
      <draw:page-thumbnail draw:layer="backgroundobjects" svg:width="9.294cm" svg:height="6.97cm" svg:x="11.295cm" svg:y="2.435cm"/>
      <draw:page-thumbnail draw:layer="backgroundobjects" svg:width="9.294cm" svg:height="6.97cm" svg:x="11.295cm" svg:y="10.483cm"/>
      <draw:page-thumbnail draw:layer="backgroundobjects" svg:width="9.294cm" svg:height="6.97cm" svg:x="11.295cm" svg:y="18.531cm"/>
      <draw:frame draw:style-name="Mgr1" draw:text-style-name="MP1" draw:layer="backgroundobjects" svg:width="9.369cm" svg:height="1.396cm" svg:x="0cm" svg:y="0cm" presentation:class="header">
        <draw:text-box>
          <text:p text:style-name="MP1">
            <presentation:header/>
          </text:p>
        </draw:text-box>
      </draw:frame>
      <draw:frame draw:style-name="Mgr1" draw:text-style-name="MP2" draw:layer="backgroundobjects" svg:width="9.369cm" svg:height="1.396cm" svg:x="12.22cm" svg:y="0cm" presentation:class="date-time">
        <draw:text-box>
          <text:p text:style-name="MP2">
            <presentation:date-time/>
          </text:p>
        </draw:text-box>
      </draw:frame>
      <draw:frame draw:style-name="Mgr2" draw:text-style-name="MP1" draw:layer="backgroundobjects" svg:width="9.369cm" svg:height="1.396cm" svg:x="0cm" svg:y="26.543cm" presentation:class="footer">
        <draw:text-box>
          <text:p text:style-name="MP1">
            <presentation:footer/>
          </text:p>
        </draw:text-box>
      </draw:frame>
      <draw:frame draw:style-name="Mgr2" draw:text-style-name="MP2" draw:layer="backgroundobjects" svg:width="9.369cm" svg:height="1.396cm" svg:x="12.22cm" svg:y="26.543cm" presentation:class="page-number">
        <draw:text-box>
          <text:p text:style-name="MP2">
            <text:page-number>&lt;number&gt;</text:page-number>
          </text:p>
        </draw:text-box>
      </draw:frame>
    </style:handout-master>
    <style:master-page style:name="Default" style:page-layout-name="PM1" draw:style-name="Mdp1">
      <draw:frame draw:name="Picture 7" draw:style-name="Mgr3" draw:text-style-name="MP3" draw:layer="backgroundobjects" svg:width="11.213cm" svg:height="11.633cm" svg:x="0cm" svg:y="7.416cm">
        <draw:image xlink:href="Pictures/10000201000002AF000002AFCF8284F3.png" xlink:type="simple" xlink:show="embed" xlink:actuate="onLoad">
          <text:p/>
        </draw:image>
      </draw:frame>
      <draw:frame draw:name="Picture 6" draw:style-name="Mgr4" draw:text-style-name="MP3" draw:layer="backgroundobjects" svg:width="4.228cm" svg:height="6.57cm" svg:x="0cm" svg:y="8.034cm">
        <draw:image xlink:href="Pictures/100002010000018400000184A86BB7FD.png" xlink:type="simple" xlink:show="embed" xlink:actuate="onLoad">
          <text:p/>
        </draw:image>
      </draw:frame>
      <draw:custom-shape draw:name="Oval 15" draw:style-name="Mgr5" draw:text-style-name="MP4" draw:layer="backgroundobjects" svg:width="7.831cm" svg:height="7.831cm" svg:x="23.914cm" svg:y="4.657cm">
        <text:p/>
        <draw:enhanced-geometry svg:viewBox="0 0 21600 21600" draw:glue-points="10800 0 3163 3163 0 10800 3163 18437 10800 21600 18437 18437 21600 10800 18437 3163" draw:text-areas="3163 3163 18437 18437" draw:type="ellipse" draw:enhanced-path="U 10800 10800 10800 10800 0 360 Z N"/>
      </draw:custom-shape>
      <draw:frame draw:name="Picture 8" draw:style-name="Mgr6" draw:text-style-name="MP3" draw:layer="backgroundobjects" svg:width="4.453cm" svg:height="3.17cm" svg:x="22.221cm" svg:y="0cm">
        <draw:image xlink:href="Pictures/100002010000010700000107334AEB57.png" xlink:type="simple" xlink:show="embed" xlink:actuate="onLoad">
          <text:p/>
        </draw:image>
      </draw:frame>
      <draw:frame draw:name="Picture 9" draw:style-name="Mgr7" draw:text-style-name="MP3" draw:layer="backgroundobjects" svg:width="2.759cm" svg:height="2.116cm" svg:x="23.905cm" svg:y="16.933cm">
        <draw:image xlink:href="Pictures/10000201000000A3000000A38E425F28.png" xlink:type="simple" xlink:show="embed" xlink:actuate="onLoad">
          <text:p/>
        </draw:image>
      </draw:frame>
      <draw:custom-shape draw:name="Rectangle 13" draw:style-name="Mgr8" draw:text-style-name="MP4" draw:layer="backgroundobjects" svg:width="1.904cm" svg:height="3.174cm" svg:x="28.994cm" svg:y="0cm">
        <text:p/>
        <draw:enhanced-geometry svg:viewBox="0 0 21600 21600" draw:type="rectangle" draw:enhanced-path="M 0 0 L 21600 0 21600 21600 0 21600 0 0 Z N"/>
      </draw:custom-shape>
      <draw:frame draw:name="Title 1" presentation:style-name="Mpr1" draw:text-style-name="MP6" draw:layer="backgroundobjects" svg:width="24.515cm" svg:height="9.248cm" svg:x="3.208cm" svg:y="4.022cm" presentation:class="title" presentation:user-transformed="true">
        <draw:text-box>
          <text:p text:style-name="MP5">
            <text:span text:style-name="MT1">Click to edit the title text formatClick to edit Master title style</text:span>
          </text:p>
        </draw:text-box>
      </draw:frame>
      <draw:frame draw:name="Date Placeholder 3" presentation:style-name="Mpr2" draw:text-style-name="MP8" draw:layer="backgroundobjects" svg:width="2.751cm" svg:height="0.846cm" draw:transform="rotate (-1.57079632679579) translate (30.009cm 4.022cm)" presentation:class="date-time" presentation:user-transformed="true">
        <draw:text-box>
          <text:p text:style-name="MP7">
            <text:span text:style-name="MT2">
              <text:date style:data-style-name="D1" text:date-value="2014-12-09">12/9/14</text:date>
            </text:span>
          </text:p>
        </draw:text-box>
      </draw:frame>
      <draw:frame draw:name="Footer Placeholder 4" presentation:style-name="Mpr2" draw:text-style-name="MP9" draw:layer="backgroundobjects" svg:width="10.721cm" svg:height="0.846cm" draw:transform="rotate (-1.57079632679579) translate (30.65cm 4.022cm)" presentation:class="footer" presentation:user-transformed="true">
        <draw:text-box>
          <text:p/>
        </draw:text-box>
      </draw:frame>
      <draw:frame draw:name="Slide Number Placeholder 5" presentation:style-name="Mpr2" draw:text-style-name="MP10" draw:layer="backgroundobjects" svg:width="2.327cm" svg:height="2.131cm" svg:x="28.757cm" svg:y="0.821cm" presentation:class="page-number" presentation:user-transformed="true">
        <draw:text-box>
          <text:p text:style-name="MP7">
            <text:span text:style-name="MT2">
              <text:page-number>&lt;number&gt;</text:page-number>
            </text:span>
          </text:p>
        </draw:text-box>
      </draw:frame>
      <draw:frame presentation:style-name="Default-outline1" draw:layer="backgroundobjects" svg:width="30.479cm" svg:height="12.572cm" svg:x="1.693cm" svg:y="4.457cm" presentation:class="outline" presentation:placeholder="true">
        <draw:text-box/>
      </draw:frame>
      <presentation:notes style:page-layout-name="PM0">
        <draw:page-thumbnail presentation:style-name="Default-title" draw:layer="backgroundobjects" svg:width="13.968cm" svg:height="10.476cm" svg:x="3.81cm" svg:y="2.123cm" presentation:class="page"/>
        <draw:frame presentation:style-name="Default-notes" draw:layer="backgroundobjects" svg:width="17.271cm" svg:height="12.572cm" svg:x="2.159cm" svg:y="13.271cm" presentation:class="notes" presentation:placeholder="true">
          <draw:text-box/>
        </draw:frame>
        <draw:frame presentation:style-name="Mpr3" draw:text-style-name="MP1" draw:layer="backgroundobjects" svg:width="9.369cm" svg:height="1.396cm" svg:x="0cm" svg:y="0cm" presentation:class="header">
          <draw:text-box>
            <text:p text:style-name="MP1">
              <presentation:header/>
            </text:p>
          </draw:text-box>
        </draw:frame>
        <draw:frame presentation:style-name="Mpr3" draw:text-style-name="MP2" draw:layer="backgroundobjects" svg:width="9.369cm" svg:height="1.396cm" svg:x="12.22cm" svg:y="0cm" presentation:class="date-time">
          <draw:text-box>
            <text:p text:style-name="MP2">
              <presentation:date-time/>
            </text:p>
          </draw:text-box>
        </draw:frame>
        <draw:frame presentation:style-name="Mpr4" draw:text-style-name="MP1" draw:layer="backgroundobjects" svg:width="9.369cm" svg:height="1.396cm" svg:x="0cm" svg:y="26.543cm" presentation:class="footer">
          <draw:text-box>
            <text:p text:style-name="MP1">
              <presentation:footer/>
            </text:p>
          </draw:text-box>
        </draw:frame>
        <draw:frame presentation:style-name="Mpr4" draw:text-style-name="MP2" draw:layer="backgroundobjects" svg:width="9.369cm" svg:height="1.396cm" svg:x="12.22cm" svg:y="26.543cm" presentation:class="page-number">
          <draw:text-box>
            <text:p text:style-name="MP2">
              <text:page-number>&lt;number&gt;</text:page-number>
            </text:p>
          </draw:text-box>
        </draw:frame>
      </presentation:notes>
    </style:master-page>
    <style:master-page style:name="Default_20_1" style:display-name="Default 1" style:page-layout-name="PM1" draw:style-name="Mdp1">
      <draw:frame draw:name="Picture 7" draw:style-name="Mgr3" draw:text-style-name="MP3" draw:layer="backgroundobjects" svg:width="11.213cm" svg:height="11.633cm" svg:x="0cm" svg:y="7.416cm">
        <draw:image xlink:href="Pictures/10000201000002AF000002AFCF8284F3.png" xlink:type="simple" xlink:show="embed" xlink:actuate="onLoad">
          <text:p/>
        </draw:image>
      </draw:frame>
      <draw:frame draw:name="Picture 6" draw:style-name="Mgr4" draw:text-style-name="MP3" draw:layer="backgroundobjects" svg:width="4.228cm" svg:height="6.57cm" svg:x="0cm" svg:y="8.034cm">
        <draw:image xlink:href="Pictures/100002010000018400000184A86BB7FD.png" xlink:type="simple" xlink:show="embed" xlink:actuate="onLoad">
          <text:p/>
        </draw:image>
      </draw:frame>
      <draw:custom-shape draw:name="Oval 15" draw:style-name="Mgr5" draw:text-style-name="MP4" draw:layer="backgroundobjects" svg:width="7.831cm" svg:height="7.831cm" svg:x="23.914cm" svg:y="4.657cm">
        <text:p/>
        <draw:enhanced-geometry svg:viewBox="0 0 21600 21600" draw:glue-points="10800 0 3163 3163 0 10800 3163 18437 10800 21600 18437 18437 21600 10800 18437 3163" draw:text-areas="3163 3163 18437 18437" draw:type="ellipse" draw:enhanced-path="U 10800 10800 10800 10800 0 360 Z N"/>
      </draw:custom-shape>
      <draw:frame draw:name="Picture 8" draw:style-name="Mgr6" draw:text-style-name="MP3" draw:layer="backgroundobjects" svg:width="4.453cm" svg:height="3.17cm" svg:x="22.221cm" svg:y="0cm">
        <draw:image xlink:href="Pictures/100002010000010700000107334AEB57.png" xlink:type="simple" xlink:show="embed" xlink:actuate="onLoad">
          <text:p/>
        </draw:image>
      </draw:frame>
      <draw:frame draw:name="Picture 9" draw:style-name="Mgr7" draw:text-style-name="MP3" draw:layer="backgroundobjects" svg:width="2.759cm" svg:height="2.116cm" svg:x="23.905cm" svg:y="16.933cm">
        <draw:image xlink:href="Pictures/10000201000000A3000000A38E425F28.png" xlink:type="simple" xlink:show="embed" xlink:actuate="onLoad">
          <text:p/>
        </draw:image>
      </draw:frame>
      <draw:custom-shape draw:name="Rectangle 13" draw:style-name="Mgr8" draw:text-style-name="MP4" draw:layer="backgroundobjects" svg:width="1.904cm" svg:height="3.174cm" svg:x="28.994cm" svg:y="0cm">
        <text:p/>
        <draw:enhanced-geometry svg:viewBox="0 0 21600 21600" draw:type="rectangle" draw:enhanced-path="M 0 0 L 21600 0 21600 21600 0 21600 0 0 Z N"/>
      </draw:custom-shape>
      <draw:frame draw:name="Title 1" presentation:style-name="Mpr5" draw:text-style-name="MP6" draw:layer="backgroundobjects" svg:width="26.123cm" svg:height="3.889cm" svg:x="1.795cm" svg:y="1.258cm" presentation:class="title" presentation:user-transformed="true">
        <draw:text-box>
          <text:p text:style-name="MP5">
            <text:span text:style-name="MT3">Click to edit the title text formatClick to edit Master title style</text:span>
          </text:p>
        </draw:text-box>
      </draw:frame>
      <draw:frame draw:name="Content Placeholder 2" presentation:style-name="Mpr6" draw:text-style-name="MP6" draw:layer="backgroundobjects" svg:width="24.851cm" svg:height="11.653cm" svg:x="3.065cm" svg:y="5.703cm" presentation:class="outline" presentation:user-transformed="true">
        <draw:text-box>
          <text:list text:style-name="ML4">
            <text:list-item>
              <text:p text:style-name="MP4">
                <text:span text:style-name="MT4">Click to edit the outline text format</text:span>
              </text:p>
              <text:list>
                <text:list-item>
                  <text:p text:style-name="MP4">
                    <text:span text:style-name="MT4">Second Outline Level</text:span>
                  </text:p>
                  <text:list>
                    <text:list-item>
                      <text:p text:style-name="MP4">
                        <text:span text:style-name="MT4">Third Outline Level</text:span>
                      </text:p>
                      <text:list>
                        <text:list-item>
                          <text:p text:style-name="MP4">
                            <text:span text:style-name="MT4">Fourth Outline Level</text:span>
                          </text:p>
                          <text:list>
                            <text:list-item>
                              <text:p text:style-name="MP4">
                                <text:span text:style-name="MT4">Fifth Outline Level</text:span>
                              </text:p>
                              <text:list>
                                <text:list-item>
                                  <text:p text:style-name="MP4">
                                    <text:span text:style-name="MT4">Sixth Outline Level</text:span>
                                  </text:p>
                                  <text:list>
                                    <text:list-item>
                                      <text:p text:style-name="MP4">
                                        <text:span text:style-name="MT4">Seventh Outline Level</text:span>
                                      </text:p>
                                      <text:list>
                                        <text:list-item>
                                          <text:p text:style-name="MP4">
                                            <text:span text:style-name="MT4">Eighth Outline Level</text:span>
                                          </text:p>
                                        </text:list-item>
                                      </text:list>
                                    </text:list-item>
                                  </text:list>
                                </text:list-item>
                              </text:list>
                            </text:list-item>
                          </text:list>
                        </text:list-item>
                      </text:list>
                    </text:list-item>
                  </text:list>
                </text:list-item>
              </text:list>
            </text:list-item>
          </text:list>
          <text:list text:style-name="ML5">
            <text:list-item>
              <text:p text:style-name="MP11">
                <text:span text:style-name="MT4">Ninth Outline LevelClick to edit Master text styles</text:span>
              </text:p>
            </text:list-item>
          </text:list>
          <text:list text:style-name="ML6">
            <text:list-item>
              <text:list>
                <text:list-item>
                  <text:p text:style-name="MP11">
                    <text:span text:style-name="MT2">Second level</text:span>
                  </text:p>
                </text:list-item>
              </text:list>
            </text:list-item>
          </text:list>
          <text:list text:style-name="ML7">
            <text:list-item>
              <text:list>
                <text:list-item>
                  <text:list>
                    <text:list-item>
                      <text:p text:style-name="MP11">
                        <text:span text:style-name="MT5">Third level</text:span>
                      </text:p>
                    </text:list-item>
                  </text:list>
                </text:list-item>
              </text:list>
            </text:list-item>
          </text:list>
          <text:list text:style-name="ML8">
            <text:list-item>
              <text:list>
                <text:list-item>
                  <text:list>
                    <text:list-item>
                      <text:list>
                        <text:list-item>
                          <text:p text:style-name="MP11">
                            <text:span text:style-name="MT6">Fourth level</text:span>
                          </text:p>
                        </text:list-item>
                      </text:list>
                    </text:list-item>
                  </text:list>
                </text:list-item>
              </text:list>
            </text:list-item>
          </text:list>
          <text:list text:style-name="ML9">
            <text:list-item>
              <text:list>
                <text:list-item>
                  <text:list>
                    <text:list-item>
                      <text:list>
                        <text:list-item>
                          <text:list>
                            <text:list-item>
                              <text:p text:style-name="MP11">
                                <text:span text:style-name="MT6">Fifth level</text:span>
                              </text:p>
                            </text:list-item>
                          </text:list>
                        </text:list-item>
                      </text:list>
                    </text:list-item>
                  </text:list>
                </text:list-item>
              </text:list>
            </text:list-item>
          </text:list>
        </draw:text-box>
      </draw:frame>
      <draw:frame draw:name="Date Placeholder 3" presentation:style-name="Mpr7" draw:text-style-name="MP8" draw:layer="backgroundobjects" svg:width="2.751cm" svg:height="0.846cm" draw:transform="rotate (-1.57079632679579) translate (30.009cm 4.022cm)" presentation:class="date-time" presentation:user-transformed="true">
        <draw:text-box>
          <text:p text:style-name="MP7">
            <text:span text:style-name="MT2">
              <text:date style:data-style-name="D1" text:date-value="2014-12-09">12/9/14</text:date>
            </text:span>
          </text:p>
        </draw:text-box>
      </draw:frame>
      <draw:frame draw:name="Footer Placeholder 4" presentation:style-name="Mpr7" draw:text-style-name="MP9" draw:layer="backgroundobjects" svg:width="10.721cm" svg:height="0.846cm" draw:transform="rotate (-1.57079632679579) translate (30.65cm 4.022cm)" presentation:class="footer" presentation:user-transformed="true">
        <draw:text-box>
          <text:p/>
        </draw:text-box>
      </draw:frame>
      <draw:frame draw:name="Slide Number Placeholder 5" presentation:style-name="Mpr7" draw:text-style-name="MP10" draw:layer="backgroundobjects" svg:width="2.327cm" svg:height="2.131cm" svg:x="28.757cm" svg:y="0.821cm" presentation:class="page-number" presentation:user-transformed="true">
        <draw:text-box>
          <text:p text:style-name="MP7">
            <text:span text:style-name="MT2">
              <text:page-number>&lt;number&gt;</text:page-number>
            </text:span>
          </text:p>
        </draw:text-box>
      </draw:frame>
      <presentation:notes style:page-layout-name="PM0">
        <draw:page-thumbnail presentation:style-name="Default_20_1-title" draw:layer="backgroundobjects" svg:width="18.624cm" svg:height="10.476cm" svg:x="1.482cm" svg:y="2.123cm" presentation:class="page"/>
        <draw:frame presentation:style-name="Default_20_1-notes" draw:layer="backgroundobjects" svg:width="17.271cm" svg:height="12.572cm" svg:x="2.159cm" svg:y="13.271cm" presentation:class="notes" presentation:placeholder="true">
          <draw:text-box/>
        </draw:frame>
        <draw:frame presentation:style-name="Mpr8" draw:text-style-name="MP1" draw:layer="backgroundobjects" svg:width="9.369cm" svg:height="1.396cm" svg:x="0cm" svg:y="0cm" presentation:class="header">
          <draw:text-box>
            <text:p text:style-name="MP1">
              <presentation:header/>
            </text:p>
          </draw:text-box>
        </draw:frame>
        <draw:frame presentation:style-name="Mpr8" draw:text-style-name="MP2" draw:layer="backgroundobjects" svg:width="9.369cm" svg:height="1.396cm" svg:x="12.22cm" svg:y="0cm" presentation:class="date-time">
          <draw:text-box>
            <text:p text:style-name="MP2">
              <presentation:date-time/>
            </text:p>
          </draw:text-box>
        </draw:frame>
        <draw:frame presentation:style-name="Mpr9" draw:text-style-name="MP1" draw:layer="backgroundobjects" svg:width="9.369cm" svg:height="1.396cm" svg:x="0cm" svg:y="26.543cm" presentation:class="footer">
          <draw:text-box>
            <text:p text:style-name="MP1">
              <presentation:footer/>
            </text:p>
          </draw:text-box>
        </draw:frame>
        <draw:frame presentation:style-name="Mpr9" draw:text-style-name="MP2" draw:layer="backgroundobjects" svg:width="9.369cm" svg:height="1.396cm" svg:x="12.22cm" svg:y="26.543cm" presentation:class="page-number">
          <draw:text-box>
            <text:p text:style-name="MP2">
              <text:page-number>&lt;number&gt;</text:page-number>
            </text:p>
          </draw:text-box>
        </draw:frame>
      </presentation:notes>
    </style:master-page>
    <style:master-page style:name="Title1" style:page-layout-name="PM1" draw:style-name="Mdp2">
      <draw:frame draw:style-name="Mgr9" draw:text-style-name="MP12" draw:layer="backgroundobjects" svg:width="11.213cm" svg:height="11.633cm" svg:x="0cm" svg:y="7.417cm">
        <draw:image xlink:href="Pictures/10000201000002AF000002AFCF8284F3.png" xlink:type="simple" xlink:show="embed" xlink:actuate="onLoad">
          <text:p/>
        </draw:image>
      </draw:frame>
      <draw:frame draw:style-name="Mgr10" draw:text-style-name="MP12" draw:layer="backgroundobjects" svg:width="4.229cm" svg:height="6.57cm" svg:x="0cm" svg:y="8.035cm">
        <draw:image xlink:href="Pictures/100002010000018400000184A86BB7FD.png" xlink:type="simple" xlink:show="embed" xlink:actuate="onLoad">
          <text:p/>
        </draw:image>
      </draw:frame>
      <draw:custom-shape draw:style-name="Mgr11" draw:text-style-name="MP13" draw:layer="backgroundobjects" svg:width="7.831cm" svg:height="7.831cm" svg:x="23.911cm" svg:y="4.657cm">
        <text:p/>
        <draw:enhanced-geometry svg:viewBox="0 0 21600 21600" draw:glue-points="10800 0 3163 3163 0 10800 3163 18437 10800 21600 18437 18437 21600 10800 18437 3163" draw:text-areas="3163 3163 18437 18437" draw:type="ellipse" draw:enhanced-path="U 10800 10800 10800 10800 0 360 Z N"/>
      </draw:custom-shape>
      <draw:frame draw:style-name="Mgr12" draw:text-style-name="MP12" draw:layer="backgroundobjects" svg:width="4.453cm" svg:height="3.171cm" svg:x="22.219cm" svg:y="0cm">
        <draw:image xlink:href="Pictures/100002010000010700000107334AEB57.png" xlink:type="simple" xlink:show="embed" xlink:actuate="onLoad">
          <text:p/>
        </draw:image>
      </draw:frame>
      <draw:frame draw:style-name="Mgr13" draw:text-style-name="MP12" draw:layer="backgroundobjects" svg:width="2.761cm" svg:height="2.117cm" svg:x="23.902cm" svg:y="16.933cm">
        <draw:image xlink:href="Pictures/10000201000000A3000000A38E425F28.png" xlink:type="simple" xlink:show="embed" xlink:actuate="onLoad">
          <text:p/>
        </draw:image>
      </draw:frame>
      <draw:custom-shape draw:style-name="Mgr14" draw:text-style-name="MP13" draw:layer="backgroundobjects" svg:width="1.905cm" svg:height="3.175cm" svg:x="28.991cm" svg:y="0cm">
        <text:p/>
        <draw:enhanced-geometry svg:viewBox="0 0 21600 21600" draw:type="rectangle" draw:enhanced-path="M 0 0 L 21600 0 21600 21600 0 21600 0 0 Z N"/>
      </draw:custom-shape>
      <draw:frame presentation:style-name="Title1-title" draw:layer="backgroundobjects" svg:width="26.117cm" svg:height="3.885cm" svg:x="1.793cm" svg:y="1.256cm" presentation:class="title" presentation:placeholder="true">
        <draw:text-box/>
      </draw:frame>
      <draw:frame presentation:style-name="Title1-outline1" draw:layer="backgroundobjects" svg:width="24.847cm" svg:height="11.65cm" svg:x="3.063cm" svg:y="5.702cm" presentation:class="outline" presentation:placeholder="true">
        <draw:text-box/>
      </draw:frame>
      <draw:frame presentation:style-name="Mpr10" draw:text-style-name="MP15" draw:layer="backgroundobjects" svg:width="2.747cm" svg:height="0.842cm" svg:x="30.004cm" svg:y="4.022cm" presentation:class="date-time">
        <draw:text-box>
          <text:list text:style-name="ML10">
            <text:list-header>
              <text:p text:style-name="MP14">
                <text:span text:style-name="MT7">12/9/14</text:span>
              </text:p>
            </text:list-header>
          </text:list>
        </draw:text-box>
      </draw:frame>
      <draw:custom-shape draw:style-name="Mgr15" draw:text-style-name="MP13" draw:layer="backgroundobjects" svg:width="10.72cm" svg:height="0.846cm" draw:transform="rotate (-1.57079632679579) translate (30.653cm 4.022cm)">
        <text:p/>
        <draw:enhanced-geometry svg:viewBox="0 0 21600 21600" draw:type="mso-spt202" draw:enhanced-path="M 0 0 L 21600 0 21600 21600 0 21600 0 0 Z N"/>
      </draw:custom-shape>
      <draw:frame presentation:style-name="Mpr11" draw:text-style-name="MP15" draw:layer="backgroundobjects" svg:width="2.324cm" svg:height="2.126cm" svg:x="28.753cm" svg:y="0.82cm" presentation:class="page-number">
        <draw:text-box>
          <text:list text:style-name="ML10">
            <text:list-header>
              <text:p text:style-name="MP14">
                <text:span text:style-name="MT7">
                  <text:page-number>&lt;number&gt;</text:page-number>
                </text:span>
              </text:p>
            </text:list-header>
          </text:list>
        </draw:text-box>
      </draw:frame>
      <presentation:notes style:page-layout-name="PM2">
        <draw:rect draw:style-name="Mgr16" draw:text-style-name="MP16" draw:layer="backgroundobjects" svg:width="21.59cm" svg:height="27.94cm" svg:x="0cm" svg:y="0cm">
          <text:p/>
        </draw:rect>
        <draw:page-thumbnail presentation:style-name="Title1-title" draw:layer="backgroundobjects" svg:width="13.966cm" svg:height="10.473cm" svg:x="3.81cm" svg:y="2.12cm" presentation:class="page"/>
        <draw:frame presentation:style-name="Title1-notes" draw:layer="backgroundobjects" svg:width="17.268cm" svg:height="12.568cm" svg:x="2.161cm" svg:y="13.269cm" presentation:class="notes" presentation:placeholder="true">
          <draw:text-box/>
        </draw:frame>
        <draw:frame presentation:style-name="Mpr12" draw:text-style-name="MP18" draw:layer="backgroundobjects" svg:width="9.366cm" svg:height="1.393cm" svg:x="0cm" svg:y="-0.001cm" presentation:class="header">
          <draw:text-box>
            <text:list text:style-name="ML10">
              <text:list-header>
                <text:p text:style-name="MP17">
                  <text:span text:style-name="MT8">
                    <presentation:header/>
                  </text:span>
                </text:p>
              </text:list-header>
            </text:list>
          </draw:text-box>
        </draw:frame>
        <draw:frame presentation:style-name="Mpr13" draw:text-style-name="MP20" draw:layer="backgroundobjects" svg:width="9.367cm" svg:height="1.393cm" svg:x="12.218cm" svg:y="-0.001cm" presentation:class="date-time">
          <draw:text-box>
            <text:list text:style-name="ML10">
              <text:list-header>
                <text:p text:style-name="MP19">
                  <text:span text:style-name="MT8">
                    <presentation:date-time/>
                  </text:span>
                </text:p>
              </text:list-header>
            </text:list>
          </draw:text-box>
        </draw:frame>
        <draw:frame presentation:style-name="Mpr14" draw:text-style-name="MP18" draw:layer="backgroundobjects" svg:width="9.366cm" svg:height="1.394cm" svg:x="0cm" svg:y="26.542cm" presentation:class="footer">
          <draw:text-box>
            <text:list text:style-name="ML10">
              <text:list-header>
                <text:p text:style-name="MP17">
                  <text:span text:style-name="MT8">
                    <presentation:footer/>
                  </text:span>
                </text:p>
              </text:list-header>
            </text:list>
          </draw:text-box>
        </draw:frame>
        <draw:frame presentation:style-name="Mpr15" draw:text-style-name="MP20" draw:layer="backgroundobjects" svg:width="9.367cm" svg:height="1.394cm" svg:x="12.218cm" svg:y="26.542cm" presentation:class="page-number">
          <draw:text-box>
            <text:list text:style-name="ML10">
              <text:list-header>
                <text:p text:style-name="MP19">
                  <text:span text:style-name="MT8">
                    <text:page-number>&lt;number&gt;</text:page-number>
                  </text:span>
                </text:p>
              </text:list-header>
            </text:list>
          </draw:text-box>
        </draw:frame>
      </presentation:notes>
    </style:master-page>
  </office:master-styles>
</office:document-styles>
</file>