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Separate slide for each Class </a:t>
            </a:r>
            <a:r>
              <a:rPr lang="en-US" dirty="0" smtClean="0">
                <a:sym typeface="Wingdings"/>
              </a:rPr>
              <a:t> this will make the presentation too long, how about:</a:t>
            </a:r>
          </a:p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</a:t>
            </a:r>
            <a:r>
              <a:rPr lang="en-US" dirty="0" err="1" smtClean="0">
                <a:sym typeface="Wingdings"/>
              </a:rPr>
              <a:t>InventoryItem</a:t>
            </a:r>
            <a:r>
              <a:rPr lang="en-US" dirty="0" smtClean="0">
                <a:sym typeface="Wingdings"/>
              </a:rPr>
              <a:t>, Product, Book, </a:t>
            </a:r>
            <a:r>
              <a:rPr lang="en-US" dirty="0" err="1" smtClean="0">
                <a:sym typeface="Wingdings"/>
              </a:rPr>
              <a:t>PaperBook</a:t>
            </a:r>
            <a:r>
              <a:rPr lang="en-US" dirty="0" smtClean="0">
                <a:sym typeface="Wingdings"/>
              </a:rPr>
              <a:t>/eBook/</a:t>
            </a:r>
            <a:r>
              <a:rPr lang="en-US" dirty="0" err="1" smtClean="0">
                <a:sym typeface="Wingdings"/>
              </a:rPr>
              <a:t>AudioBook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</a:t>
            </a:r>
            <a:r>
              <a:rPr lang="en-US" dirty="0" err="1" smtClean="0">
                <a:sym typeface="Wingdings"/>
              </a:rPr>
              <a:t>StoreOrder</a:t>
            </a:r>
            <a:r>
              <a:rPr lang="en-US" dirty="0" smtClean="0">
                <a:sym typeface="Wingdings"/>
              </a:rPr>
              <a:t>. Time did not permit </a:t>
            </a:r>
            <a:r>
              <a:rPr lang="en-US" dirty="0" err="1" smtClean="0">
                <a:sym typeface="Wingdings"/>
              </a:rPr>
              <a:t>CustomerOrder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err="1" smtClean="0">
                <a:sym typeface="Wingdings"/>
              </a:rPr>
              <a:t>InventoryList</a:t>
            </a:r>
            <a:r>
              <a:rPr lang="en-US" dirty="0" smtClean="0">
                <a:sym typeface="Wingdings"/>
              </a:rPr>
              <a:t> of all items, </a:t>
            </a:r>
            <a:r>
              <a:rPr lang="en-US" dirty="0" err="1" smtClean="0">
                <a:sym typeface="Wingdings"/>
              </a:rPr>
              <a:t>EmployeeList</a:t>
            </a:r>
            <a:r>
              <a:rPr lang="en-US" dirty="0" smtClean="0">
                <a:sym typeface="Wingdings"/>
              </a:rPr>
              <a:t> of all employees, </a:t>
            </a:r>
            <a:r>
              <a:rPr lang="en-US" dirty="0" err="1" smtClean="0">
                <a:sym typeface="Wingdings"/>
              </a:rPr>
              <a:t>OrderList</a:t>
            </a:r>
            <a:r>
              <a:rPr lang="en-US" dirty="0" smtClean="0">
                <a:sym typeface="Wingdings"/>
              </a:rPr>
              <a:t> of all orders.</a:t>
            </a:r>
          </a:p>
          <a:p>
            <a:r>
              <a:rPr lang="en-US" dirty="0" err="1" smtClean="0">
                <a:sym typeface="Wingdings"/>
              </a:rPr>
              <a:t>BookStoreSystem</a:t>
            </a:r>
            <a:r>
              <a:rPr lang="en-US" dirty="0" smtClean="0">
                <a:sym typeface="Wingdings"/>
              </a:rPr>
              <a:t>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440"/>
          </a:xfrm>
        </p:spPr>
        <p:txBody>
          <a:bodyPr/>
          <a:lstStyle/>
          <a:p>
            <a:r>
              <a:rPr lang="en-US" dirty="0" smtClean="0"/>
              <a:t>The program begins by reading in a list of databases required.</a:t>
            </a:r>
          </a:p>
          <a:p>
            <a:r>
              <a:rPr lang="en-US" dirty="0" smtClean="0"/>
              <a:t>The user then logs in with their Employee ID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employee is </a:t>
            </a:r>
            <a:r>
              <a:rPr lang="en-US" dirty="0" smtClean="0"/>
              <a:t>then presented with a menu list of options to choose from</a:t>
            </a:r>
          </a:p>
          <a:p>
            <a:r>
              <a:rPr lang="en-US" dirty="0" smtClean="0"/>
              <a:t>The first three options prints out the store’s databases and important details</a:t>
            </a:r>
          </a:p>
          <a:p>
            <a:r>
              <a:rPr lang="en-US" dirty="0" smtClean="0"/>
              <a:t>Options 3-6 allows the user to interact with the databases to edit employees (Add a new employee, edit an existing, or remove an employee), edit store </a:t>
            </a:r>
            <a:r>
              <a:rPr lang="en-US" dirty="0"/>
              <a:t>transactions </a:t>
            </a:r>
            <a:r>
              <a:rPr lang="en-US" dirty="0" smtClean="0"/>
              <a:t>(Reorder, Order new, remove an order, or view an order), and edit the inventory (Add new, remove, and view)</a:t>
            </a:r>
          </a:p>
          <a:p>
            <a:r>
              <a:rPr lang="en-US" dirty="0" smtClean="0"/>
              <a:t>Finally, the user can search a book by ISBN to help out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search criteria such as keywords and genre.</a:t>
            </a:r>
            <a:endParaRPr lang="en-US" dirty="0"/>
          </a:p>
          <a:p>
            <a:pPr lvl="0"/>
            <a:r>
              <a:rPr lang="en-US" dirty="0" smtClean="0"/>
              <a:t>Track statistics</a:t>
            </a:r>
          </a:p>
          <a:p>
            <a:pPr lvl="1"/>
            <a:r>
              <a:rPr lang="en-US" dirty="0" smtClean="0"/>
              <a:t>Most popular Book, author, etc. </a:t>
            </a:r>
            <a:endParaRPr lang="en-US" dirty="0"/>
          </a:p>
          <a:p>
            <a:r>
              <a:rPr lang="en-US" dirty="0" smtClean="0"/>
              <a:t>Additional functionality </a:t>
            </a:r>
            <a:r>
              <a:rPr lang="en-US" smtClean="0"/>
              <a:t>specific to managers </a:t>
            </a:r>
            <a:r>
              <a:rPr lang="en-US" dirty="0" smtClean="0"/>
              <a:t>such as discount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447</Words>
  <Application>Microsoft Macintosh PowerPoint</Application>
  <PresentationFormat>Custom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Matthew Bozelka</cp:lastModifiedBy>
  <cp:revision>21</cp:revision>
  <dcterms:created xsi:type="dcterms:W3CDTF">2014-12-04T00:19:27Z</dcterms:created>
  <dcterms:modified xsi:type="dcterms:W3CDTF">2014-12-09T07:50:34Z</dcterms:modified>
</cp:coreProperties>
</file>