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</a:p>
          <a:p>
            <a:pPr algn="l"/>
            <a:r>
              <a:rPr lang="en-US" dirty="0" smtClean="0"/>
              <a:t>Timothy Walker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3575"/>
            <a:ext cx="8946541" cy="44945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Objectives:</a:t>
            </a:r>
            <a:endParaRPr lang="en-US" sz="2800" dirty="0" smtClean="0"/>
          </a:p>
          <a:p>
            <a:pPr lvl="1"/>
            <a:r>
              <a:rPr lang="en-US" sz="2400" dirty="0" smtClean="0"/>
              <a:t>To develop </a:t>
            </a:r>
            <a:r>
              <a:rPr lang="en-US" sz="2400" dirty="0" smtClean="0"/>
              <a:t>a software program that can manage </a:t>
            </a:r>
            <a:r>
              <a:rPr lang="en-US" sz="2400" dirty="0" smtClean="0"/>
              <a:t>a bookstores inventory, employee databases and </a:t>
            </a:r>
            <a:r>
              <a:rPr lang="en-US" sz="2400" dirty="0" smtClean="0"/>
              <a:t>transactions.</a:t>
            </a:r>
          </a:p>
          <a:p>
            <a:pPr lvl="1"/>
            <a:r>
              <a:rPr lang="en-US" sz="2400" dirty="0" smtClean="0"/>
              <a:t>To develop an inventory management system that is intuitive and easy to use for someone with no programming knowledge</a:t>
            </a:r>
          </a:p>
          <a:p>
            <a:pPr lvl="1"/>
            <a:r>
              <a:rPr lang="en-US" sz="2400" dirty="0" smtClean="0"/>
              <a:t>To develop a searching procedure that is fast and efficient for the employees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smtClean="0"/>
              <a:t>eB</a:t>
            </a:r>
            <a:r>
              <a:rPr lang="en-US" dirty="0" smtClean="0"/>
              <a:t>ooks </a:t>
            </a:r>
            <a:r>
              <a:rPr lang="en-US" dirty="0" smtClean="0"/>
              <a:t>and </a:t>
            </a:r>
            <a:r>
              <a:rPr lang="en-US" dirty="0" smtClean="0"/>
              <a:t>Audio </a:t>
            </a:r>
            <a:r>
              <a:rPr lang="en-US" dirty="0"/>
              <a:t>B</a:t>
            </a:r>
            <a:r>
              <a:rPr lang="en-US" dirty="0" smtClean="0"/>
              <a:t>ooks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Search by </a:t>
            </a:r>
            <a:r>
              <a:rPr lang="en-US" sz="2000" dirty="0" smtClean="0"/>
              <a:t>ISBN and Product ID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dirty="0" smtClean="0"/>
              <a:t>c</a:t>
            </a:r>
            <a:r>
              <a:rPr lang="en-US" sz="2000" dirty="0" smtClean="0"/>
              <a:t>urrent inventory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Item </a:t>
            </a:r>
            <a:r>
              <a:rPr lang="en-US" dirty="0" smtClean="0">
                <a:sym typeface="Wingdings"/>
              </a:rPr>
              <a:t>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InventoryItem, Product, Book, </a:t>
            </a:r>
            <a:r>
              <a:rPr lang="en-US" dirty="0" smtClean="0">
                <a:sym typeface="Wingdings"/>
              </a:rPr>
              <a:t>PaperBook</a:t>
            </a:r>
            <a:r>
              <a:rPr lang="en-US" dirty="0" smtClean="0">
                <a:sym typeface="Wingdings"/>
              </a:rPr>
              <a:t>/eBook/AudioBook</a:t>
            </a: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StoreOrder. Time did not permit CustomerOrder.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smtClean="0">
                <a:sym typeface="Wingdings"/>
              </a:rPr>
              <a:t>InventoryList of all items, EmployeeList of all employees, OrderList of all orders.</a:t>
            </a:r>
          </a:p>
          <a:p>
            <a:r>
              <a:rPr lang="en-US" dirty="0" smtClean="0">
                <a:sym typeface="Wingdings"/>
              </a:rPr>
              <a:t>BookStoreSystem: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4178"/>
            <a:ext cx="8946541" cy="4615440"/>
          </a:xfrm>
        </p:spPr>
        <p:txBody>
          <a:bodyPr/>
          <a:lstStyle/>
          <a:p>
            <a:r>
              <a:rPr lang="en-US" dirty="0" smtClean="0"/>
              <a:t>The program begins by reading in a list of databases required.</a:t>
            </a:r>
          </a:p>
          <a:p>
            <a:r>
              <a:rPr lang="en-US" dirty="0" smtClean="0"/>
              <a:t>The user then logs in with their Employee ID</a:t>
            </a:r>
          </a:p>
          <a:p>
            <a:r>
              <a:rPr lang="en-US" dirty="0" smtClean="0"/>
              <a:t>The employee is then presented with a menu list of options to choose from</a:t>
            </a:r>
          </a:p>
          <a:p>
            <a:r>
              <a:rPr lang="en-US" dirty="0" smtClean="0"/>
              <a:t>The first three options prints out the store’s databases and important details</a:t>
            </a:r>
          </a:p>
          <a:p>
            <a:r>
              <a:rPr lang="en-US" dirty="0" smtClean="0"/>
              <a:t>Options </a:t>
            </a:r>
            <a:r>
              <a:rPr lang="en-US" dirty="0" smtClean="0"/>
              <a:t>4-6 </a:t>
            </a:r>
            <a:r>
              <a:rPr lang="en-US" dirty="0" smtClean="0"/>
              <a:t>allows the user to interact with the databases to edit employees (Add a new employee, edit an existing, or remove an employee), edit store </a:t>
            </a:r>
            <a:r>
              <a:rPr lang="en-US" dirty="0"/>
              <a:t>transactions </a:t>
            </a:r>
            <a:r>
              <a:rPr lang="en-US" dirty="0" smtClean="0"/>
              <a:t>(Reorder, Order new, remove an order, or view an order), and edit the inventory (Add new, remove, and view)</a:t>
            </a:r>
          </a:p>
          <a:p>
            <a:r>
              <a:rPr lang="en-US" dirty="0" smtClean="0"/>
              <a:t>Finally, the user can search a book by ISBN to help out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3" y="1337093"/>
            <a:ext cx="9601201" cy="3907767"/>
          </a:xfrm>
        </p:spPr>
        <p:txBody>
          <a:bodyPr/>
          <a:lstStyle/>
          <a:p>
            <a:r>
              <a:rPr lang="en-US" sz="23900" dirty="0" smtClean="0"/>
              <a:t>DEMO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hope to incorporate a keyword search feature that allows employees to search for items by partial titles and authors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dirty="0" smtClean="0"/>
              <a:t>Generate sales reports for the owner by most popular book, author, etc.</a:t>
            </a:r>
            <a:endParaRPr lang="en-US" sz="2400" dirty="0" smtClean="0"/>
          </a:p>
          <a:p>
            <a:r>
              <a:rPr lang="en-US" sz="2400" dirty="0" smtClean="0"/>
              <a:t>Additional </a:t>
            </a:r>
            <a:r>
              <a:rPr lang="en-US" sz="2400" dirty="0" smtClean="0"/>
              <a:t>functionality specific to managers such as </a:t>
            </a:r>
            <a:r>
              <a:rPr lang="en-US" sz="2400" dirty="0" smtClean="0"/>
              <a:t>custom discounting items, automatically creating seasonal sales</a:t>
            </a:r>
          </a:p>
          <a:p>
            <a:r>
              <a:rPr lang="en-US" sz="2400" dirty="0" smtClean="0"/>
              <a:t>Some functionality that recommends books to customers by their past purchases, and demographic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43" y="1850197"/>
            <a:ext cx="10162787" cy="1910920"/>
          </a:xfrm>
        </p:spPr>
        <p:txBody>
          <a:bodyPr/>
          <a:lstStyle/>
          <a:p>
            <a:r>
              <a:rPr lang="en-US" sz="11500" dirty="0" smtClean="0"/>
              <a:t>CONCLUSION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472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Book Store System</vt:lpstr>
      <vt:lpstr>Problem Statement</vt:lpstr>
      <vt:lpstr>Design Goals</vt:lpstr>
      <vt:lpstr>CLASS:</vt:lpstr>
      <vt:lpstr>MAIN PROGRAM:</vt:lpstr>
      <vt:lpstr>HOW CLASSES INTERACT</vt:lpstr>
      <vt:lpstr>DEMO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Siddhanth Sabharwal</cp:lastModifiedBy>
  <cp:revision>26</cp:revision>
  <dcterms:created xsi:type="dcterms:W3CDTF">2014-12-04T00:19:27Z</dcterms:created>
  <dcterms:modified xsi:type="dcterms:W3CDTF">2014-12-09T22:46:52Z</dcterms:modified>
</cp:coreProperties>
</file>