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-120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1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67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59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6470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07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67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16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6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9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3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5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8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5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75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0333-8D1E-40F4-B17F-5D43FAAA70A1}" type="datetimeFigureOut">
              <a:rPr lang="en-US" smtClean="0"/>
              <a:t>12/8/14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3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84A0333-8D1E-40F4-B17F-5D43FAAA70A1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EA1AB-0457-4E3E-9D3A-F2B10BF42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76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7735" y="586595"/>
            <a:ext cx="9144000" cy="1051435"/>
          </a:xfrm>
        </p:spPr>
        <p:txBody>
          <a:bodyPr/>
          <a:lstStyle/>
          <a:p>
            <a:r>
              <a:rPr lang="en-US" dirty="0" smtClean="0"/>
              <a:t>Book Store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179" y="1980272"/>
            <a:ext cx="4497239" cy="246286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By:</a:t>
            </a:r>
          </a:p>
          <a:p>
            <a:pPr algn="l"/>
            <a:r>
              <a:rPr lang="en-US" dirty="0" smtClean="0"/>
              <a:t>Hasnain Haider (Group Leader)</a:t>
            </a:r>
          </a:p>
          <a:p>
            <a:pPr algn="l"/>
            <a:r>
              <a:rPr lang="en-US" dirty="0" smtClean="0"/>
              <a:t>Matthew Bozelka</a:t>
            </a:r>
          </a:p>
          <a:p>
            <a:pPr algn="l"/>
            <a:r>
              <a:rPr lang="en-US" dirty="0" smtClean="0"/>
              <a:t>Pegah Sattari</a:t>
            </a:r>
          </a:p>
          <a:p>
            <a:pPr algn="l"/>
            <a:r>
              <a:rPr lang="en-US" dirty="0" smtClean="0"/>
              <a:t>Siddhanth Sabharwal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0247" y="1980271"/>
            <a:ext cx="46237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Computer Science 2B: Intermediate Software Design in C++</a:t>
            </a:r>
          </a:p>
          <a:p>
            <a:endParaRPr lang="en-US" sz="2400" dirty="0"/>
          </a:p>
          <a:p>
            <a:r>
              <a:rPr lang="en-US" sz="2400" dirty="0" smtClean="0"/>
              <a:t>Instructor: Tri Pham</a:t>
            </a:r>
          </a:p>
          <a:p>
            <a:endParaRPr lang="en-US" sz="2400" dirty="0"/>
          </a:p>
          <a:p>
            <a:r>
              <a:rPr lang="en-US" sz="2400" dirty="0" smtClean="0"/>
              <a:t>Assignment: Class Project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4585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169" y="1336431"/>
            <a:ext cx="11207262" cy="5392614"/>
          </a:xfrm>
        </p:spPr>
        <p:txBody>
          <a:bodyPr>
            <a:normAutofit/>
          </a:bodyPr>
          <a:lstStyle/>
          <a:p>
            <a:r>
              <a:rPr lang="en-US" dirty="0" smtClean="0"/>
              <a:t>Must be able to search inventory for Books, </a:t>
            </a:r>
            <a:r>
              <a:rPr lang="en-US" dirty="0" err="1" smtClean="0"/>
              <a:t>ebooks</a:t>
            </a:r>
            <a:r>
              <a:rPr lang="en-US" dirty="0" smtClean="0"/>
              <a:t> and audio books.</a:t>
            </a:r>
          </a:p>
          <a:p>
            <a:pPr lvl="1"/>
            <a:r>
              <a:rPr lang="en-US" sz="2000" dirty="0" smtClean="0"/>
              <a:t>Search by ISBN and display current inventory.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dirty="0" smtClean="0"/>
              <a:t>Must be able to display and manipulate the inventory database</a:t>
            </a:r>
          </a:p>
          <a:p>
            <a:pPr lvl="1"/>
            <a:r>
              <a:rPr lang="en-US" sz="2000" dirty="0" smtClean="0"/>
              <a:t>Add, remove and display inventory items.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dirty="0" smtClean="0"/>
              <a:t>Must be able to display and manipulate the Employee database.</a:t>
            </a:r>
          </a:p>
          <a:p>
            <a:pPr lvl="1"/>
            <a:r>
              <a:rPr lang="en-US" sz="2000" dirty="0" smtClean="0"/>
              <a:t>Add, remove and display current employee.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dirty="0" smtClean="0"/>
              <a:t>Must be able to display and manipulate transaction database.</a:t>
            </a:r>
          </a:p>
          <a:p>
            <a:pPr lvl="1"/>
            <a:r>
              <a:rPr lang="en-US" sz="2000" dirty="0" smtClean="0"/>
              <a:t>Place new orders, remove existing orders and display current orders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0099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74588"/>
            <a:ext cx="8946541" cy="487381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Separate slide for each </a:t>
            </a:r>
            <a:r>
              <a:rPr lang="en-US" dirty="0" smtClean="0"/>
              <a:t>Class </a:t>
            </a:r>
            <a:r>
              <a:rPr lang="en-US" dirty="0" smtClean="0">
                <a:sym typeface="Wingdings"/>
              </a:rPr>
              <a:t> this will make the presentation too long, how about:</a:t>
            </a:r>
          </a:p>
          <a:p>
            <a:r>
              <a:rPr lang="en-US" dirty="0" smtClean="0">
                <a:sym typeface="Wingdings"/>
              </a:rPr>
              <a:t>Item Hierarchy: </a:t>
            </a:r>
          </a:p>
          <a:p>
            <a:pPr lvl="1"/>
            <a:r>
              <a:rPr lang="en-US" dirty="0">
                <a:sym typeface="Wingdings"/>
              </a:rPr>
              <a:t>A</a:t>
            </a:r>
            <a:r>
              <a:rPr lang="en-US" dirty="0" smtClean="0">
                <a:sym typeface="Wingdings"/>
              </a:rPr>
              <a:t>ll the items that can be ordered</a:t>
            </a:r>
          </a:p>
          <a:p>
            <a:pPr lvl="1"/>
            <a:r>
              <a:rPr lang="en-US" dirty="0" smtClean="0">
                <a:sym typeface="Wingdings"/>
              </a:rPr>
              <a:t>Item, </a:t>
            </a:r>
            <a:r>
              <a:rPr lang="en-US" dirty="0" err="1" smtClean="0">
                <a:sym typeface="Wingdings"/>
              </a:rPr>
              <a:t>InventoryItem</a:t>
            </a:r>
            <a:r>
              <a:rPr lang="en-US" dirty="0" smtClean="0">
                <a:sym typeface="Wingdings"/>
              </a:rPr>
              <a:t>, Product, Book, </a:t>
            </a:r>
            <a:r>
              <a:rPr lang="en-US" dirty="0" err="1" smtClean="0">
                <a:sym typeface="Wingdings"/>
              </a:rPr>
              <a:t>PaperBook</a:t>
            </a:r>
            <a:r>
              <a:rPr lang="en-US" dirty="0" smtClean="0">
                <a:sym typeface="Wingdings"/>
              </a:rPr>
              <a:t>/eBook/</a:t>
            </a:r>
            <a:r>
              <a:rPr lang="en-US" dirty="0" err="1" smtClean="0">
                <a:sym typeface="Wingdings"/>
              </a:rPr>
              <a:t>AudioBook</a:t>
            </a: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Person Hierarchy:</a:t>
            </a:r>
          </a:p>
          <a:p>
            <a:pPr lvl="1"/>
            <a:r>
              <a:rPr lang="en-US" dirty="0" smtClean="0">
                <a:sym typeface="Wingdings"/>
              </a:rPr>
              <a:t>Children are Employee and Customer. Employee </a:t>
            </a:r>
            <a:r>
              <a:rPr lang="en-US" dirty="0" smtClean="0">
                <a:sym typeface="Wingdings"/>
              </a:rPr>
              <a:t>is </a:t>
            </a:r>
            <a:r>
              <a:rPr lang="en-US" dirty="0" smtClean="0">
                <a:sym typeface="Wingdings"/>
              </a:rPr>
              <a:t>parent to Manager.</a:t>
            </a:r>
          </a:p>
          <a:p>
            <a:r>
              <a:rPr lang="en-US" dirty="0" smtClean="0">
                <a:sym typeface="Wingdings"/>
              </a:rPr>
              <a:t>Order Hierarchy:</a:t>
            </a:r>
          </a:p>
          <a:p>
            <a:pPr lvl="1"/>
            <a:r>
              <a:rPr lang="en-US" dirty="0" smtClean="0">
                <a:sym typeface="Wingdings"/>
              </a:rPr>
              <a:t>Currently only one child: </a:t>
            </a:r>
            <a:r>
              <a:rPr lang="en-US" dirty="0" err="1" smtClean="0">
                <a:sym typeface="Wingdings"/>
              </a:rPr>
              <a:t>StoreOrder</a:t>
            </a:r>
            <a:r>
              <a:rPr lang="en-US" dirty="0" smtClean="0">
                <a:sym typeface="Wingdings"/>
              </a:rPr>
              <a:t>. Time did not permit </a:t>
            </a:r>
            <a:r>
              <a:rPr lang="en-US" dirty="0" err="1" smtClean="0">
                <a:sym typeface="Wingdings"/>
              </a:rPr>
              <a:t>CustomerOrder</a:t>
            </a:r>
            <a:r>
              <a:rPr lang="en-US" dirty="0" smtClean="0">
                <a:sym typeface="Wingdings"/>
              </a:rPr>
              <a:t>.</a:t>
            </a:r>
          </a:p>
          <a:p>
            <a:r>
              <a:rPr lang="en-US" dirty="0" smtClean="0">
                <a:sym typeface="Wingdings"/>
              </a:rPr>
              <a:t>List Hierarchy:</a:t>
            </a:r>
          </a:p>
          <a:p>
            <a:pPr lvl="1"/>
            <a:r>
              <a:rPr lang="en-US" dirty="0" err="1" smtClean="0">
                <a:sym typeface="Wingdings"/>
              </a:rPr>
              <a:t>InventoryList</a:t>
            </a:r>
            <a:r>
              <a:rPr lang="en-US" dirty="0" smtClean="0">
                <a:sym typeface="Wingdings"/>
              </a:rPr>
              <a:t> of all items, </a:t>
            </a:r>
            <a:r>
              <a:rPr lang="en-US" dirty="0" err="1" smtClean="0">
                <a:sym typeface="Wingdings"/>
              </a:rPr>
              <a:t>EmployeeList</a:t>
            </a:r>
            <a:r>
              <a:rPr lang="en-US" dirty="0" smtClean="0">
                <a:sym typeface="Wingdings"/>
              </a:rPr>
              <a:t> of all employees, </a:t>
            </a:r>
            <a:r>
              <a:rPr lang="en-US" dirty="0" err="1" smtClean="0">
                <a:sym typeface="Wingdings"/>
              </a:rPr>
              <a:t>OrderList</a:t>
            </a:r>
            <a:r>
              <a:rPr lang="en-US" dirty="0" smtClean="0">
                <a:sym typeface="Wingdings"/>
              </a:rPr>
              <a:t> of all orders.</a:t>
            </a:r>
            <a:endParaRPr lang="en-US" dirty="0" smtClean="0">
              <a:sym typeface="Wingdings"/>
            </a:endParaRPr>
          </a:p>
          <a:p>
            <a:r>
              <a:rPr lang="en-US" dirty="0" err="1" smtClean="0">
                <a:sym typeface="Wingdings"/>
              </a:rPr>
              <a:t>BookStoreSystem</a:t>
            </a:r>
            <a:r>
              <a:rPr lang="en-US" dirty="0" smtClean="0">
                <a:sym typeface="Wingdings"/>
              </a:rPr>
              <a:t>: Reads data from the three database files and shows menu to add/remove/view item/employee/order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39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PROGRAM: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19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CLASSES INTERACT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15647" y="2510117"/>
            <a:ext cx="1778000" cy="552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18635" y="3376706"/>
            <a:ext cx="1775011" cy="510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InventoryItem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18635" y="4228353"/>
            <a:ext cx="1775011" cy="510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33577" y="5124823"/>
            <a:ext cx="1760070" cy="496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16941" y="5982450"/>
            <a:ext cx="1485152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eBook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93340" y="5970497"/>
            <a:ext cx="1610659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PaperBook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819152" y="5973485"/>
            <a:ext cx="1485152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AudioBook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0"/>
            <a:endCxn id="4" idx="2"/>
          </p:cNvCxnSpPr>
          <p:nvPr/>
        </p:nvCxnSpPr>
        <p:spPr>
          <a:xfrm flipH="1" flipV="1">
            <a:off x="5804647" y="3062942"/>
            <a:ext cx="1494" cy="313764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0"/>
          </p:cNvCxnSpPr>
          <p:nvPr/>
        </p:nvCxnSpPr>
        <p:spPr>
          <a:xfrm flipH="1" flipV="1">
            <a:off x="5792694" y="5605933"/>
            <a:ext cx="5976" cy="364564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2"/>
          </p:cNvCxnSpPr>
          <p:nvPr/>
        </p:nvCxnSpPr>
        <p:spPr>
          <a:xfrm flipH="1" flipV="1">
            <a:off x="5806141" y="4739343"/>
            <a:ext cx="5976" cy="274920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798671" y="3908613"/>
            <a:ext cx="1494" cy="22710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0"/>
            <a:endCxn id="7" idx="2"/>
          </p:cNvCxnSpPr>
          <p:nvPr/>
        </p:nvCxnSpPr>
        <p:spPr>
          <a:xfrm flipV="1">
            <a:off x="4059517" y="5620872"/>
            <a:ext cx="1754095" cy="36157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0"/>
            <a:endCxn id="7" idx="2"/>
          </p:cNvCxnSpPr>
          <p:nvPr/>
        </p:nvCxnSpPr>
        <p:spPr>
          <a:xfrm flipH="1" flipV="1">
            <a:off x="5813612" y="5620872"/>
            <a:ext cx="1748116" cy="352613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386540" y="3421529"/>
            <a:ext cx="1778000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73529" y="4291106"/>
            <a:ext cx="1622612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73529" y="5112870"/>
            <a:ext cx="1622612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348752" y="4279153"/>
            <a:ext cx="1622612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29" idx="0"/>
            <a:endCxn id="28" idx="2"/>
          </p:cNvCxnSpPr>
          <p:nvPr/>
        </p:nvCxnSpPr>
        <p:spPr>
          <a:xfrm flipV="1">
            <a:off x="1184835" y="4019175"/>
            <a:ext cx="1090705" cy="271931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0"/>
            <a:endCxn id="28" idx="2"/>
          </p:cNvCxnSpPr>
          <p:nvPr/>
        </p:nvCxnSpPr>
        <p:spPr>
          <a:xfrm flipH="1" flipV="1">
            <a:off x="2275540" y="4019175"/>
            <a:ext cx="884518" cy="25997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184835" y="4873811"/>
            <a:ext cx="0" cy="22411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997577" y="4231345"/>
            <a:ext cx="1778000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9000565" y="5056098"/>
            <a:ext cx="1775011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StoreOrder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9901519" y="4799110"/>
            <a:ext cx="1494" cy="22710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686800" y="1314824"/>
            <a:ext cx="1760070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7052235" y="2274047"/>
            <a:ext cx="1622611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EmployeeList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8845176" y="2262094"/>
            <a:ext cx="1568824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InventoryList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0572375" y="2265082"/>
            <a:ext cx="1350683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OrderList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6" idx="0"/>
            <a:endCxn id="44" idx="2"/>
          </p:cNvCxnSpPr>
          <p:nvPr/>
        </p:nvCxnSpPr>
        <p:spPr>
          <a:xfrm flipH="1" flipV="1">
            <a:off x="9566835" y="1912470"/>
            <a:ext cx="62753" cy="349624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0"/>
            <a:endCxn id="44" idx="2"/>
          </p:cNvCxnSpPr>
          <p:nvPr/>
        </p:nvCxnSpPr>
        <p:spPr>
          <a:xfrm flipV="1">
            <a:off x="7863541" y="1912470"/>
            <a:ext cx="1703294" cy="361577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7" idx="0"/>
            <a:endCxn id="44" idx="2"/>
          </p:cNvCxnSpPr>
          <p:nvPr/>
        </p:nvCxnSpPr>
        <p:spPr>
          <a:xfrm flipH="1" flipV="1">
            <a:off x="9566835" y="1912470"/>
            <a:ext cx="1680882" cy="352612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56023" y="1721225"/>
            <a:ext cx="2635623" cy="597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BookStoreSystem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150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explaining how the program works, we should do the demo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377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 OF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did the program work the way it did</a:t>
            </a:r>
          </a:p>
          <a:p>
            <a:r>
              <a:rPr lang="en-US" dirty="0" smtClean="0"/>
              <a:t>quick recap of what happened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240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RELASES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Additional search criteria such as keywords and genre.</a:t>
            </a:r>
            <a:endParaRPr lang="en-US" dirty="0"/>
          </a:p>
          <a:p>
            <a:pPr lvl="0"/>
            <a:r>
              <a:rPr lang="en-US" dirty="0" smtClean="0"/>
              <a:t>Track statistics</a:t>
            </a:r>
          </a:p>
          <a:p>
            <a:pPr lvl="1"/>
            <a:r>
              <a:rPr lang="en-US" dirty="0" smtClean="0"/>
              <a:t>Most popular Book, author, etc. </a:t>
            </a:r>
            <a:endParaRPr lang="en-US" dirty="0"/>
          </a:p>
          <a:p>
            <a:r>
              <a:rPr lang="en-US" dirty="0" smtClean="0"/>
              <a:t>Addition functionality for managers such as discount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281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 for Listening to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278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93</TotalTime>
  <Words>322</Words>
  <Application>Microsoft Macintosh PowerPoint</Application>
  <PresentationFormat>Custom</PresentationFormat>
  <Paragraphs>67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</vt:lpstr>
      <vt:lpstr>Book Store System</vt:lpstr>
      <vt:lpstr>Design Goals</vt:lpstr>
      <vt:lpstr>CLASS:</vt:lpstr>
      <vt:lpstr>MAIN PROGRAM:</vt:lpstr>
      <vt:lpstr>HOW CLASSES INTERACT</vt:lpstr>
      <vt:lpstr>DEMO</vt:lpstr>
      <vt:lpstr>EXPLANATION OF OUTPUT</vt:lpstr>
      <vt:lpstr>FUTURE RELASES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Siddhanth Sabharwal</dc:creator>
  <cp:lastModifiedBy>Pegah</cp:lastModifiedBy>
  <cp:revision>19</cp:revision>
  <dcterms:created xsi:type="dcterms:W3CDTF">2014-12-04T00:19:27Z</dcterms:created>
  <dcterms:modified xsi:type="dcterms:W3CDTF">2014-12-09T05:50:48Z</dcterms:modified>
</cp:coreProperties>
</file>