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</a:t>
            </a:r>
            <a:r>
              <a:rPr lang="en-US" dirty="0" err="1" smtClean="0"/>
              <a:t>ebooks</a:t>
            </a:r>
            <a:r>
              <a:rPr lang="en-US" dirty="0" smtClean="0"/>
              <a:t> and audio books.</a:t>
            </a:r>
          </a:p>
          <a:p>
            <a:pPr lvl="1"/>
            <a:r>
              <a:rPr lang="en-US" sz="2000" dirty="0" smtClean="0"/>
              <a:t>Search by ISBN and display current inventory.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slide for each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explaining how the program works, we should do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the program work the way it did</a:t>
            </a:r>
          </a:p>
          <a:p>
            <a:r>
              <a:rPr lang="en-US" dirty="0" smtClean="0"/>
              <a:t>quick recap of what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search criteria such as keywords and genre.</a:t>
            </a:r>
            <a:endParaRPr lang="en-US" dirty="0"/>
          </a:p>
          <a:p>
            <a:pPr lvl="0"/>
            <a:r>
              <a:rPr lang="en-US" dirty="0" smtClean="0"/>
              <a:t>Track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Most popular Book, author, etc. </a:t>
            </a:r>
            <a:endParaRPr lang="en-US" dirty="0"/>
          </a:p>
          <a:p>
            <a:r>
              <a:rPr lang="en-US" dirty="0" smtClean="0"/>
              <a:t>Addition functionality for managers such as discount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196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Book Store System</vt:lpstr>
      <vt:lpstr>Design Goals</vt:lpstr>
      <vt:lpstr>CLASS:</vt:lpstr>
      <vt:lpstr>MAIN PROGRAM:</vt:lpstr>
      <vt:lpstr>HOW CLASSES INTERACT</vt:lpstr>
      <vt:lpstr>DEMO</vt:lpstr>
      <vt:lpstr>EXPLANATION OF OUTPUT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Tim</cp:lastModifiedBy>
  <cp:revision>7</cp:revision>
  <dcterms:created xsi:type="dcterms:W3CDTF">2014-12-04T00:19:27Z</dcterms:created>
  <dcterms:modified xsi:type="dcterms:W3CDTF">2014-12-09T00:08:04Z</dcterms:modified>
</cp:coreProperties>
</file>