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</a:p>
          <a:p>
            <a:pPr algn="l"/>
            <a:r>
              <a:rPr lang="en-US" dirty="0" smtClean="0"/>
              <a:t>Timothy Walker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83575"/>
            <a:ext cx="8946541" cy="44945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Objectives:</a:t>
            </a:r>
          </a:p>
          <a:p>
            <a:pPr lvl="1"/>
            <a:r>
              <a:rPr lang="en-US" sz="2400" dirty="0" smtClean="0"/>
              <a:t>To develop a software program that can manage a bookstores inventory, employee databases and transactions.</a:t>
            </a:r>
          </a:p>
          <a:p>
            <a:pPr lvl="1"/>
            <a:r>
              <a:rPr lang="en-US" sz="2400" dirty="0" smtClean="0"/>
              <a:t>To develop an inventory management system that is intuitive and easy to use for someone with no programming knowledge</a:t>
            </a:r>
          </a:p>
          <a:p>
            <a:pPr lvl="1"/>
            <a:r>
              <a:rPr lang="en-US" sz="2400" dirty="0" smtClean="0"/>
              <a:t>To develop a searching procedure that is fast and efficient for the employees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eBooks and Audio </a:t>
            </a:r>
            <a:r>
              <a:rPr lang="en-US" dirty="0"/>
              <a:t>B</a:t>
            </a:r>
            <a:r>
              <a:rPr lang="en-US" dirty="0" smtClean="0"/>
              <a:t>ooks.</a:t>
            </a:r>
          </a:p>
          <a:p>
            <a:pPr lvl="1"/>
            <a:r>
              <a:rPr lang="en-US" sz="2000" dirty="0" smtClean="0"/>
              <a:t>Search by ISBN and Product ID</a:t>
            </a:r>
          </a:p>
          <a:p>
            <a:pPr lvl="1"/>
            <a:r>
              <a:rPr lang="en-US" sz="2000" dirty="0" smtClean="0"/>
              <a:t>Display current inventory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4588"/>
            <a:ext cx="8946541" cy="48738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Item Hierarchy: 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ll the items that can be ordered</a:t>
            </a:r>
          </a:p>
          <a:p>
            <a:pPr lvl="1"/>
            <a:r>
              <a:rPr lang="en-US" dirty="0" smtClean="0">
                <a:sym typeface="Wingdings"/>
              </a:rPr>
              <a:t>Item, InventoryItem, Product, Book, PaperBook/eBook/AudioBook</a:t>
            </a:r>
          </a:p>
          <a:p>
            <a:r>
              <a:rPr lang="en-US" dirty="0" smtClean="0">
                <a:sym typeface="Wingdings"/>
              </a:rPr>
              <a:t>Person Hierarchy:</a:t>
            </a:r>
          </a:p>
          <a:p>
            <a:pPr lvl="1"/>
            <a:r>
              <a:rPr lang="en-US" dirty="0" smtClean="0">
                <a:sym typeface="Wingdings"/>
              </a:rPr>
              <a:t>Children are Employee and Customer. Employee is parent to Manager.</a:t>
            </a:r>
          </a:p>
          <a:p>
            <a:r>
              <a:rPr lang="en-US" dirty="0" smtClean="0">
                <a:sym typeface="Wingdings"/>
              </a:rPr>
              <a:t>Order Hierarchy:</a:t>
            </a:r>
          </a:p>
          <a:p>
            <a:pPr lvl="1"/>
            <a:r>
              <a:rPr lang="en-US" dirty="0" smtClean="0">
                <a:sym typeface="Wingdings"/>
              </a:rPr>
              <a:t>Currently only one child: StoreOrder. Time did not permit CustomerOrder.</a:t>
            </a:r>
          </a:p>
          <a:p>
            <a:r>
              <a:rPr lang="en-US" dirty="0" smtClean="0">
                <a:sym typeface="Wingdings"/>
              </a:rPr>
              <a:t>List Hierarchy:</a:t>
            </a:r>
          </a:p>
          <a:p>
            <a:pPr lvl="1"/>
            <a:r>
              <a:rPr lang="en-US" dirty="0" smtClean="0">
                <a:sym typeface="Wingdings"/>
              </a:rPr>
              <a:t>InventoryList of all items, EmployeeList of all employees, OrderList of all orders.</a:t>
            </a:r>
          </a:p>
          <a:p>
            <a:r>
              <a:rPr lang="en-US" dirty="0" smtClean="0">
                <a:sym typeface="Wingdings"/>
              </a:rPr>
              <a:t>BookStoreSystem: Reads data from the three database files and shows menu to add/remove/view item/employee/order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54178"/>
            <a:ext cx="8946541" cy="4615440"/>
          </a:xfrm>
        </p:spPr>
        <p:txBody>
          <a:bodyPr/>
          <a:lstStyle/>
          <a:p>
            <a:r>
              <a:rPr lang="en-US" dirty="0" smtClean="0"/>
              <a:t>The program begins by reading in a list of databases required.</a:t>
            </a:r>
          </a:p>
          <a:p>
            <a:r>
              <a:rPr lang="en-US" dirty="0" smtClean="0"/>
              <a:t>The user then logs in with their Employee ID</a:t>
            </a:r>
          </a:p>
          <a:p>
            <a:r>
              <a:rPr lang="en-US" dirty="0" smtClean="0"/>
              <a:t>The employee is then presented with a menu list of options to choose from</a:t>
            </a:r>
          </a:p>
          <a:p>
            <a:r>
              <a:rPr lang="en-US" dirty="0" smtClean="0"/>
              <a:t>The first three options prints out the store’s databases and important details</a:t>
            </a:r>
          </a:p>
          <a:p>
            <a:r>
              <a:rPr lang="en-US" dirty="0" smtClean="0"/>
              <a:t>Options 4-6 allows the user to interact with the databases to edit employees (Add a new employee, edit an existing, or remove an employee), edit store </a:t>
            </a:r>
            <a:r>
              <a:rPr lang="en-US" dirty="0"/>
              <a:t>transactions </a:t>
            </a:r>
            <a:r>
              <a:rPr lang="en-US" dirty="0" smtClean="0"/>
              <a:t>(Reorder, Order new, remove an order, or view an order), and edit the inventory (Add new, remove, and view)</a:t>
            </a:r>
          </a:p>
          <a:p>
            <a:r>
              <a:rPr lang="en-US" dirty="0" smtClean="0"/>
              <a:t>Finally, the user can search </a:t>
            </a:r>
            <a:r>
              <a:rPr lang="en-US" dirty="0" smtClean="0"/>
              <a:t>for a </a:t>
            </a:r>
            <a:r>
              <a:rPr lang="en-US" dirty="0" smtClean="0"/>
              <a:t>book by ISBN to help out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647" y="2510117"/>
            <a:ext cx="1778000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8635" y="3376706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8635" y="4228353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577" y="5124823"/>
            <a:ext cx="1760070" cy="49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6941" y="5982450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3340" y="5970497"/>
            <a:ext cx="1610659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9152" y="5973485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H="1" flipV="1">
            <a:off x="5804647" y="3062942"/>
            <a:ext cx="1494" cy="3137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792694" y="5605933"/>
            <a:ext cx="5976" cy="3645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H="1" flipV="1">
            <a:off x="5806141" y="4739343"/>
            <a:ext cx="5976" cy="274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8671" y="3908613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059517" y="5620872"/>
            <a:ext cx="1754095" cy="3615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7" idx="2"/>
          </p:cNvCxnSpPr>
          <p:nvPr/>
        </p:nvCxnSpPr>
        <p:spPr>
          <a:xfrm flipH="1" flipV="1">
            <a:off x="5813612" y="5620872"/>
            <a:ext cx="1748116" cy="35261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6540" y="3421529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29" y="4291106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29" y="5112870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48752" y="4279153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  <a:endCxn id="28" idx="2"/>
          </p:cNvCxnSpPr>
          <p:nvPr/>
        </p:nvCxnSpPr>
        <p:spPr>
          <a:xfrm flipV="1">
            <a:off x="1184835" y="4019175"/>
            <a:ext cx="1090705" cy="2719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28" idx="2"/>
          </p:cNvCxnSpPr>
          <p:nvPr/>
        </p:nvCxnSpPr>
        <p:spPr>
          <a:xfrm flipH="1" flipV="1">
            <a:off x="2275540" y="4019175"/>
            <a:ext cx="884518" cy="2599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84835" y="4873811"/>
            <a:ext cx="0" cy="2241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7577" y="4231345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00565" y="5056098"/>
            <a:ext cx="17750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StoreOrder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901519" y="4799110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314824"/>
            <a:ext cx="176007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52235" y="2274047"/>
            <a:ext cx="16226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EmployeeList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45176" y="2262094"/>
            <a:ext cx="1568824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InventoryList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72375" y="2265082"/>
            <a:ext cx="135068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OrderList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H="1" flipV="1">
            <a:off x="9566835" y="1912470"/>
            <a:ext cx="62753" cy="34962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4" idx="2"/>
          </p:cNvCxnSpPr>
          <p:nvPr/>
        </p:nvCxnSpPr>
        <p:spPr>
          <a:xfrm flipV="1">
            <a:off x="7863541" y="1912470"/>
            <a:ext cx="1703294" cy="36157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4" idx="2"/>
          </p:cNvCxnSpPr>
          <p:nvPr/>
        </p:nvCxnSpPr>
        <p:spPr>
          <a:xfrm flipH="1" flipV="1">
            <a:off x="9566835" y="1912470"/>
            <a:ext cx="1680882" cy="35261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6023" y="1721225"/>
            <a:ext cx="263562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BookStoreSystem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63" y="1337093"/>
            <a:ext cx="9601201" cy="3907767"/>
          </a:xfrm>
        </p:spPr>
        <p:txBody>
          <a:bodyPr/>
          <a:lstStyle/>
          <a:p>
            <a:r>
              <a:rPr lang="en-US" sz="23900" dirty="0" smtClean="0"/>
              <a:t>DEMO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hope to incorporate a keyword search feature that allows employees to search for items by partial titles and authors.</a:t>
            </a:r>
            <a:endParaRPr lang="en-US" sz="2400" dirty="0"/>
          </a:p>
          <a:p>
            <a:pPr lvl="0"/>
            <a:r>
              <a:rPr lang="en-US" sz="2400" dirty="0" smtClean="0"/>
              <a:t>Generate sales reports for the owner by most popular book, author, etc.</a:t>
            </a:r>
          </a:p>
          <a:p>
            <a:r>
              <a:rPr lang="en-US" sz="2400" dirty="0" smtClean="0"/>
              <a:t>Additional functionality specific to managers such as custom discounting items, automatically creating seasonal sales</a:t>
            </a:r>
          </a:p>
          <a:p>
            <a:r>
              <a:rPr lang="en-US" sz="2400" dirty="0" smtClean="0"/>
              <a:t>Some functionality that recommends books to customers by their past purchases, and demographic 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43" y="1850197"/>
            <a:ext cx="10162787" cy="1910920"/>
          </a:xfrm>
        </p:spPr>
        <p:txBody>
          <a:bodyPr/>
          <a:lstStyle/>
          <a:p>
            <a:r>
              <a:rPr lang="en-US" sz="11500" dirty="0" smtClean="0"/>
              <a:t>CONCLUSION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473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Book Store System</vt:lpstr>
      <vt:lpstr>Problem Statement</vt:lpstr>
      <vt:lpstr>Design Goals</vt:lpstr>
      <vt:lpstr>CLASS:</vt:lpstr>
      <vt:lpstr>MAIN PROGRAM:</vt:lpstr>
      <vt:lpstr>HOW CLASSES INTERACT</vt:lpstr>
      <vt:lpstr>DEMO</vt:lpstr>
      <vt:lpstr>FUTURE RELASES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Siddhanth Sabharwal</cp:lastModifiedBy>
  <cp:revision>27</cp:revision>
  <dcterms:created xsi:type="dcterms:W3CDTF">2014-12-04T00:19:27Z</dcterms:created>
  <dcterms:modified xsi:type="dcterms:W3CDTF">2014-12-10T01:39:40Z</dcterms:modified>
</cp:coreProperties>
</file>