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7" r:id="rId4"/>
    <p:sldId id="260" r:id="rId5"/>
    <p:sldId id="262" r:id="rId6"/>
    <p:sldId id="269" r:id="rId7"/>
    <p:sldId id="270" r:id="rId8"/>
    <p:sldId id="271" r:id="rId9"/>
    <p:sldId id="274" r:id="rId10"/>
    <p:sldId id="275" r:id="rId11"/>
    <p:sldId id="265" r:id="rId12"/>
    <p:sldId id="257" r:id="rId13"/>
    <p:sldId id="276" r:id="rId14"/>
    <p:sldId id="277" r:id="rId15"/>
    <p:sldId id="278" r:id="rId16"/>
    <p:sldId id="266" r:id="rId17"/>
    <p:sldId id="272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Victor" initials="L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1E22-E310-46B5-9177-0F4A37D1F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93B0-0C10-438B-95E4-1A9D4AE148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A.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Leftbest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1" y="1848539"/>
            <a:ext cx="5288738" cy="3200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" y="2428102"/>
            <a:ext cx="7171041" cy="35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1" y="3027143"/>
            <a:ext cx="7201524" cy="5105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81" y="3827816"/>
            <a:ext cx="4061812" cy="35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Triangulation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0" y="2253108"/>
            <a:ext cx="7193903" cy="47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0" y="3034010"/>
            <a:ext cx="6812870" cy="685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Points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160" y="1808480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签到题，输出一棵树中度数为</a:t>
            </a:r>
            <a:r>
              <a:rPr lang="en-US" altLang="zh-CN" dirty="0"/>
              <a:t>1</a:t>
            </a:r>
            <a:r>
              <a:rPr lang="zh-CN" altLang="en-US" dirty="0"/>
              <a:t>的点的个数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Parallel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7" y="1642792"/>
            <a:ext cx="8131245" cy="10821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1" y="2724926"/>
            <a:ext cx="8199831" cy="10745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01" y="3799439"/>
            <a:ext cx="6187976" cy="1752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Parallel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1" y="1546464"/>
            <a:ext cx="5700254" cy="441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1" y="1944688"/>
            <a:ext cx="4587507" cy="407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Parallel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8" y="1564706"/>
            <a:ext cx="7125317" cy="1607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1" y="3108017"/>
            <a:ext cx="6855814" cy="2926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Graph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8" y="1831844"/>
            <a:ext cx="7247248" cy="6020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8" y="2810980"/>
            <a:ext cx="7140559" cy="52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Rooted tree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7" y="1716394"/>
            <a:ext cx="3848433" cy="65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7" y="2547419"/>
            <a:ext cx="4953429" cy="1318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7" y="4041441"/>
            <a:ext cx="3170195" cy="188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Flowers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760421"/>
            <a:ext cx="7247248" cy="983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" y="2743486"/>
            <a:ext cx="7422523" cy="10821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0" y="3825620"/>
            <a:ext cx="6713802" cy="87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Interesting Strings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889760"/>
            <a:ext cx="551497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B. First date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" y="1523929"/>
            <a:ext cx="6492803" cy="1638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0" y="3162188"/>
            <a:ext cx="7536833" cy="1600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" y="4888230"/>
            <a:ext cx="743712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Sequence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42623"/>
            <a:ext cx="7811177" cy="26672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7" y="4309854"/>
            <a:ext cx="5895858" cy="1722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Sequence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7" y="2139222"/>
            <a:ext cx="8016935" cy="169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Quickpow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" y="1866294"/>
            <a:ext cx="7201524" cy="320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1" y="2407675"/>
            <a:ext cx="7384420" cy="53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Capture Stars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48" y="1569853"/>
            <a:ext cx="3756802" cy="3718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2" y="2188247"/>
            <a:ext cx="7125317" cy="563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Capture Stars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1" y="1944688"/>
            <a:ext cx="7453006" cy="830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70" y="1944688"/>
            <a:ext cx="3463211" cy="3128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01" y="3041631"/>
            <a:ext cx="4732430" cy="22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01" y="3545255"/>
            <a:ext cx="7727350" cy="49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Crossroad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" y="1678120"/>
            <a:ext cx="5624047" cy="1478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7" y="3156528"/>
            <a:ext cx="7292972" cy="16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" y="619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Crossroad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71395"/>
            <a:ext cx="7277731" cy="13945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8" y="2996958"/>
            <a:ext cx="7414903" cy="1112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3" y="4109574"/>
            <a:ext cx="7285351" cy="1211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45" y="5435137"/>
            <a:ext cx="7216765" cy="60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宽屏</PresentationFormat>
  <Paragraphs>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等线</vt:lpstr>
      <vt:lpstr>微软雅黑</vt:lpstr>
      <vt:lpstr>Arial Unicode MS</vt:lpstr>
      <vt:lpstr>等线 Light</vt:lpstr>
      <vt:lpstr>Calibri</vt:lpstr>
      <vt:lpstr>Office 主题​​</vt:lpstr>
      <vt:lpstr>A. Leftbest</vt:lpstr>
      <vt:lpstr>B. First date</vt:lpstr>
      <vt:lpstr>C. Sequence</vt:lpstr>
      <vt:lpstr>C. Sequence</vt:lpstr>
      <vt:lpstr>D. Quickpow</vt:lpstr>
      <vt:lpstr>E. Capture Stars</vt:lpstr>
      <vt:lpstr>E. Capture Stars</vt:lpstr>
      <vt:lpstr>F. Crossroad</vt:lpstr>
      <vt:lpstr>F. Crossroad</vt:lpstr>
      <vt:lpstr>G. Triangulation</vt:lpstr>
      <vt:lpstr>H. Points</vt:lpstr>
      <vt:lpstr>I. Parallel</vt:lpstr>
      <vt:lpstr>I. Parallel</vt:lpstr>
      <vt:lpstr>I. Parallel</vt:lpstr>
      <vt:lpstr>J. Graph</vt:lpstr>
      <vt:lpstr>K. Rooted tree</vt:lpstr>
      <vt:lpstr>L. Flowers</vt:lpstr>
      <vt:lpstr>M. Interesting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Victor</dc:creator>
  <cp:lastModifiedBy>邱而沐</cp:lastModifiedBy>
  <cp:revision>34</cp:revision>
  <dcterms:created xsi:type="dcterms:W3CDTF">2019-11-13T10:14:00Z</dcterms:created>
  <dcterms:modified xsi:type="dcterms:W3CDTF">2019-12-08T16:13:13Z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