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43"/>
    <p:restoredTop sz="94590"/>
  </p:normalViewPr>
  <p:slideViewPr>
    <p:cSldViewPr snapToGrid="0" snapToObjects="1">
      <p:cViewPr>
        <p:scale>
          <a:sx n="100" d="100"/>
          <a:sy n="100" d="100"/>
        </p:scale>
        <p:origin x="119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578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96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7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49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6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70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045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74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22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097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17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EFA4-F6BE-CC49-B82E-7904D1D329D2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16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045C4-D0A6-3B40-B025-80DD456E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65" y="1382846"/>
            <a:ext cx="6971347" cy="4374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879634" y="1382846"/>
            <a:ext cx="7036478" cy="362062"/>
          </a:xfrm>
          <a:prstGeom prst="rect">
            <a:avLst/>
          </a:prstGeom>
          <a:noFill/>
          <a:ln w="38100" cmpd="dbl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99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47700"/>
            <a:ext cx="8255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Calibri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Kuochen Hao</dc:creator>
  <cp:lastModifiedBy>Microsoft Office User</cp:lastModifiedBy>
  <cp:revision>4</cp:revision>
  <dcterms:created xsi:type="dcterms:W3CDTF">2016-12-27T06:33:53Z</dcterms:created>
  <dcterms:modified xsi:type="dcterms:W3CDTF">2018-10-23T09:45:34Z</dcterms:modified>
</cp:coreProperties>
</file>