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58" r:id="rId6"/>
    <p:sldId id="268" r:id="rId7"/>
    <p:sldId id="261" r:id="rId8"/>
    <p:sldId id="262" r:id="rId9"/>
    <p:sldId id="265" r:id="rId10"/>
    <p:sldId id="267" r:id="rId1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85" autoAdjust="0"/>
  </p:normalViewPr>
  <p:slideViewPr>
    <p:cSldViewPr snapToGrid="0" snapToObjects="1">
      <p:cViewPr>
        <p:scale>
          <a:sx n="99" d="100"/>
          <a:sy n="99" d="100"/>
        </p:scale>
        <p:origin x="-24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578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96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87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49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6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70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045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74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22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097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17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EFA4-F6BE-CC49-B82E-7904D1D329D2}" type="datetimeFigureOut">
              <a:rPr kumimoji="1" lang="zh-TW" altLang="en-US" smtClean="0"/>
              <a:t>1/3/17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169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609"/>
            <a:ext cx="9144000" cy="43387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2372" y="4458291"/>
            <a:ext cx="8363703" cy="445829"/>
          </a:xfrm>
          <a:prstGeom prst="rect">
            <a:avLst/>
          </a:prstGeom>
          <a:noFill/>
          <a:ln w="38100" cmpd="dbl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-581421" y="44521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99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0"/>
            <a:ext cx="4166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0"/>
            <a:ext cx="66690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30056" y="1667645"/>
            <a:ext cx="3519130" cy="2600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366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12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0"/>
            <a:ext cx="66690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30056" y="1927728"/>
            <a:ext cx="3519130" cy="2600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606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816" y="908399"/>
            <a:ext cx="818580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Sta_code</a:t>
            </a:r>
            <a:r>
              <a:rPr lang="en-US" altLang="zh-TW" sz="2400" dirty="0"/>
              <a:t> Int. </a:t>
            </a:r>
            <a:r>
              <a:rPr lang="en-US" altLang="zh-TW" sz="2400" dirty="0" err="1"/>
              <a:t>Dist</a:t>
            </a:r>
            <a:r>
              <a:rPr lang="en-US" altLang="zh-TW" sz="2400" dirty="0"/>
              <a:t>(Km) V(gal) </a:t>
            </a:r>
            <a:r>
              <a:rPr lang="en-US" altLang="zh-TW" sz="2400" dirty="0" smtClean="0"/>
              <a:t>   NS</a:t>
            </a:r>
            <a:r>
              <a:rPr lang="en-US" altLang="zh-TW" sz="2400" dirty="0"/>
              <a:t>(gal) </a:t>
            </a:r>
            <a:r>
              <a:rPr lang="en-US" altLang="zh-TW" sz="2400" dirty="0" smtClean="0"/>
              <a:t>   EW</a:t>
            </a:r>
            <a:r>
              <a:rPr lang="en-US" altLang="zh-TW" sz="2400" dirty="0"/>
              <a:t>(gal) </a:t>
            </a:r>
            <a:r>
              <a:rPr lang="en-US" altLang="zh-TW" sz="2400" dirty="0" smtClean="0"/>
              <a:t> Long.     </a:t>
            </a:r>
            <a:r>
              <a:rPr lang="en-US" altLang="zh-TW" sz="2400" dirty="0"/>
              <a:t>Lat. </a:t>
            </a:r>
          </a:p>
          <a:p>
            <a:r>
              <a:rPr lang="pt-BR" altLang="zh-TW" sz="2400" dirty="0"/>
              <a:t>TCU049 </a:t>
            </a:r>
            <a:r>
              <a:rPr lang="pt-BR" altLang="zh-TW" sz="2400" dirty="0" smtClean="0"/>
              <a:t>   6      38.32    178.00   241.94   </a:t>
            </a:r>
            <a:r>
              <a:rPr lang="pt-BR" altLang="zh-TW" sz="2400" dirty="0"/>
              <a:t>273.42 </a:t>
            </a:r>
            <a:r>
              <a:rPr lang="pt-BR" altLang="zh-TW" sz="2400" dirty="0" smtClean="0"/>
              <a:t>   120.70   24.18 </a:t>
            </a:r>
            <a:endParaRPr lang="pt-BR" altLang="zh-TW" sz="2400" dirty="0"/>
          </a:p>
          <a:p>
            <a:r>
              <a:rPr lang="hr-HR" altLang="zh-TW" sz="2400" dirty="0"/>
              <a:t>TCU052 </a:t>
            </a:r>
            <a:r>
              <a:rPr lang="hr-HR" altLang="zh-TW" sz="2400" dirty="0" smtClean="0"/>
              <a:t>   7      39.03    193.98   438.68   </a:t>
            </a:r>
            <a:r>
              <a:rPr lang="hr-HR" altLang="zh-TW" sz="2400" dirty="0"/>
              <a:t>348.66 </a:t>
            </a:r>
            <a:r>
              <a:rPr lang="hr-HR" altLang="zh-TW" sz="2400" dirty="0" smtClean="0"/>
              <a:t>   120.75   </a:t>
            </a:r>
            <a:r>
              <a:rPr lang="hr-HR" altLang="zh-TW" sz="2400" dirty="0"/>
              <a:t>24.20 </a:t>
            </a:r>
          </a:p>
          <a:p>
            <a:r>
              <a:rPr lang="is-IS" altLang="zh-TW" sz="2400" dirty="0"/>
              <a:t>TCU053 </a:t>
            </a:r>
            <a:r>
              <a:rPr lang="is-IS" altLang="zh-TW" sz="2400" dirty="0" smtClean="0"/>
              <a:t>   5      40.61    120.88   132.08   224.78    120.68   </a:t>
            </a:r>
            <a:r>
              <a:rPr lang="is-IS" altLang="zh-TW" sz="2400" dirty="0"/>
              <a:t>24.19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88564" y="47512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921_eq_info_simple.txt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81" y="2575736"/>
            <a:ext cx="3353399" cy="42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0"/>
            <a:ext cx="7524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4422" y="796500"/>
            <a:ext cx="7772686" cy="56938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mr-IN" altLang="zh-TW" sz="1400" dirty="0"/>
              <a:t>#StationCode: TCU049</a:t>
            </a:r>
          </a:p>
          <a:p>
            <a:endParaRPr lang="mr-IN" altLang="zh-TW" sz="1400" dirty="0"/>
          </a:p>
          <a:p>
            <a:r>
              <a:rPr lang="mr-IN" altLang="zh-TW" sz="1400" dirty="0"/>
              <a:t>#InstrumentKind: A900 (T073001.263 )</a:t>
            </a:r>
          </a:p>
          <a:p>
            <a:endParaRPr lang="mr-IN" altLang="zh-TW" sz="1400" dirty="0"/>
          </a:p>
          <a:p>
            <a:r>
              <a:rPr lang="mr-IN" altLang="zh-TW" sz="1400" dirty="0"/>
              <a:t>#StartTime: 1999/09/20-17:47:04.000 </a:t>
            </a:r>
          </a:p>
          <a:p>
            <a:endParaRPr lang="mr-IN" altLang="zh-TW" sz="1400" dirty="0"/>
          </a:p>
          <a:p>
            <a:r>
              <a:rPr lang="mr-IN" altLang="zh-TW" sz="1400" dirty="0"/>
              <a:t>#RecordLength(sec):   90.00 </a:t>
            </a:r>
          </a:p>
          <a:p>
            <a:endParaRPr lang="mr-IN" altLang="zh-TW" sz="1400" dirty="0"/>
          </a:p>
          <a:p>
            <a:r>
              <a:rPr lang="mr-IN" altLang="zh-TW" sz="1400" dirty="0"/>
              <a:t>#SampleRate(Hz): 200</a:t>
            </a:r>
          </a:p>
          <a:p>
            <a:endParaRPr lang="mr-IN" altLang="zh-TW" sz="1400" dirty="0"/>
          </a:p>
          <a:p>
            <a:r>
              <a:rPr lang="mr-IN" altLang="zh-TW" sz="1400" dirty="0"/>
              <a:t>#AmplitudeUnit:  gal. DCoffset(corr)</a:t>
            </a:r>
          </a:p>
          <a:p>
            <a:endParaRPr lang="mr-IN" altLang="zh-TW" sz="1400" dirty="0"/>
          </a:p>
          <a:p>
            <a:r>
              <a:rPr lang="mr-IN" altLang="zh-TW" sz="1400" dirty="0"/>
              <a:t>#AmplitudeMAX. U:  177.985~ -154.703</a:t>
            </a:r>
          </a:p>
          <a:p>
            <a:endParaRPr lang="mr-IN" altLang="zh-TW" sz="1400" dirty="0"/>
          </a:p>
          <a:p>
            <a:r>
              <a:rPr lang="mr-IN" altLang="zh-TW" sz="1400" dirty="0"/>
              <a:t>#AmplitudeMAX. N:  214.663~ -241.960</a:t>
            </a:r>
          </a:p>
          <a:p>
            <a:endParaRPr lang="mr-IN" altLang="zh-TW" sz="1400" dirty="0"/>
          </a:p>
          <a:p>
            <a:r>
              <a:rPr lang="mr-IN" altLang="zh-TW" sz="1400" dirty="0"/>
              <a:t>#AmplitudeMAX. E:  188.812~ -273.374</a:t>
            </a:r>
          </a:p>
          <a:p>
            <a:endParaRPr lang="mr-IN" altLang="zh-TW" sz="1400" dirty="0"/>
          </a:p>
          <a:p>
            <a:r>
              <a:rPr lang="mr-IN" altLang="zh-TW" sz="1400" dirty="0"/>
              <a:t>#DataSequence: Time U(+); N(+); E(+)</a:t>
            </a:r>
          </a:p>
          <a:p>
            <a:endParaRPr lang="mr-IN" altLang="zh-TW" sz="1400" dirty="0"/>
          </a:p>
          <a:p>
            <a:r>
              <a:rPr lang="mr-IN" altLang="zh-TW" sz="1400" dirty="0"/>
              <a:t>#Data: 4F10.3 </a:t>
            </a:r>
          </a:p>
          <a:p>
            <a:endParaRPr lang="mr-IN" altLang="zh-TW" sz="1400" dirty="0"/>
          </a:p>
          <a:p>
            <a:r>
              <a:rPr lang="mr-IN" altLang="zh-TW" sz="1400" dirty="0"/>
              <a:t>     0.000     0.096    -0.310    -0.082</a:t>
            </a:r>
          </a:p>
          <a:p>
            <a:endParaRPr lang="mr-IN" altLang="zh-TW" sz="1400" dirty="0"/>
          </a:p>
          <a:p>
            <a:r>
              <a:rPr lang="mr-IN" altLang="zh-TW" sz="1400" dirty="0"/>
              <a:t>     0.005    -0.083    -0.968     0.815</a:t>
            </a:r>
          </a:p>
          <a:p>
            <a:endParaRPr lang="mr-IN" altLang="zh-TW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87432" y="1517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TCU049.txt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24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0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0"/>
            <a:ext cx="666903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30055" y="2187811"/>
            <a:ext cx="4789077" cy="2600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161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162</Words>
  <Application>Microsoft Macintosh PowerPoint</Application>
  <PresentationFormat>如螢幕大小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Kuochen Hao</dc:creator>
  <cp:lastModifiedBy>Kuochen Hao</cp:lastModifiedBy>
  <cp:revision>28</cp:revision>
  <dcterms:created xsi:type="dcterms:W3CDTF">2016-12-27T06:33:53Z</dcterms:created>
  <dcterms:modified xsi:type="dcterms:W3CDTF">2017-01-03T07:54:21Z</dcterms:modified>
</cp:coreProperties>
</file>