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75"/>
    <p:restoredTop sz="94629"/>
  </p:normalViewPr>
  <p:slideViewPr>
    <p:cSldViewPr snapToGrid="0" snapToObjects="1">
      <p:cViewPr varScale="1">
        <p:scale>
          <a:sx n="129" d="100"/>
          <a:sy n="129" d="100"/>
        </p:scale>
        <p:origin x="55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EFA4-F6BE-CC49-B82E-7904D1D329D2}" type="datetimeFigureOut">
              <a:rPr kumimoji="1" lang="zh-TW" altLang="en-US" smtClean="0"/>
              <a:t>2017/11/7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23A6-E3AB-B24F-8778-9DB6BE839CF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95786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EFA4-F6BE-CC49-B82E-7904D1D329D2}" type="datetimeFigureOut">
              <a:rPr kumimoji="1" lang="zh-TW" altLang="en-US" smtClean="0"/>
              <a:t>2017/11/7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23A6-E3AB-B24F-8778-9DB6BE839CF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69611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EFA4-F6BE-CC49-B82E-7904D1D329D2}" type="datetimeFigureOut">
              <a:rPr kumimoji="1" lang="zh-TW" altLang="en-US" smtClean="0"/>
              <a:t>2017/11/7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23A6-E3AB-B24F-8778-9DB6BE839CF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0873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EFA4-F6BE-CC49-B82E-7904D1D329D2}" type="datetimeFigureOut">
              <a:rPr kumimoji="1" lang="zh-TW" altLang="en-US" smtClean="0"/>
              <a:t>2017/11/7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23A6-E3AB-B24F-8778-9DB6BE839CF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9497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EFA4-F6BE-CC49-B82E-7904D1D329D2}" type="datetimeFigureOut">
              <a:rPr kumimoji="1" lang="zh-TW" altLang="en-US" smtClean="0"/>
              <a:t>2017/11/7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23A6-E3AB-B24F-8778-9DB6BE839CF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97607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EFA4-F6BE-CC49-B82E-7904D1D329D2}" type="datetimeFigureOut">
              <a:rPr kumimoji="1" lang="zh-TW" altLang="en-US" smtClean="0"/>
              <a:t>2017/11/7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23A6-E3AB-B24F-8778-9DB6BE839CF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3705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EFA4-F6BE-CC49-B82E-7904D1D329D2}" type="datetimeFigureOut">
              <a:rPr kumimoji="1" lang="zh-TW" altLang="en-US" smtClean="0"/>
              <a:t>2017/11/7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23A6-E3AB-B24F-8778-9DB6BE839CF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6045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EFA4-F6BE-CC49-B82E-7904D1D329D2}" type="datetimeFigureOut">
              <a:rPr kumimoji="1" lang="zh-TW" altLang="en-US" smtClean="0"/>
              <a:t>2017/11/7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23A6-E3AB-B24F-8778-9DB6BE839CF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97434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EFA4-F6BE-CC49-B82E-7904D1D329D2}" type="datetimeFigureOut">
              <a:rPr kumimoji="1" lang="zh-TW" altLang="en-US" smtClean="0"/>
              <a:t>2017/11/7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23A6-E3AB-B24F-8778-9DB6BE839CF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73221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EFA4-F6BE-CC49-B82E-7904D1D329D2}" type="datetimeFigureOut">
              <a:rPr kumimoji="1" lang="zh-TW" altLang="en-US" smtClean="0"/>
              <a:t>2017/11/7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23A6-E3AB-B24F-8778-9DB6BE839CF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20974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EFA4-F6BE-CC49-B82E-7904D1D329D2}" type="datetimeFigureOut">
              <a:rPr kumimoji="1" lang="zh-TW" altLang="en-US" smtClean="0"/>
              <a:t>2017/11/7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23A6-E3AB-B24F-8778-9DB6BE839CF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0171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2EFA4-F6BE-CC49-B82E-7904D1D329D2}" type="datetimeFigureOut">
              <a:rPr kumimoji="1" lang="zh-TW" altLang="en-US" smtClean="0"/>
              <a:t>2017/11/7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523A6-E3AB-B24F-8778-9DB6BE839CF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91695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7789" t="41739" r="17340" b="16667"/>
          <a:stretch/>
        </p:blipFill>
        <p:spPr>
          <a:xfrm>
            <a:off x="566531" y="1382846"/>
            <a:ext cx="7763882" cy="385507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79634" y="1382846"/>
            <a:ext cx="7111428" cy="362062"/>
          </a:xfrm>
          <a:prstGeom prst="rect">
            <a:avLst/>
          </a:prstGeom>
          <a:noFill/>
          <a:ln w="38100" cmpd="dbl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6299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647700"/>
            <a:ext cx="8255000" cy="554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96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6600"/>
            <a:ext cx="9144000" cy="53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99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0</Words>
  <Application>Microsoft Macintosh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新細明體</vt:lpstr>
      <vt:lpstr>Arial</vt:lpstr>
      <vt:lpstr>Calibri</vt:lpstr>
      <vt:lpstr>Office 佈景主題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Kuochen Hao</dc:creator>
  <cp:lastModifiedBy>Microsoft Office User</cp:lastModifiedBy>
  <cp:revision>3</cp:revision>
  <dcterms:created xsi:type="dcterms:W3CDTF">2016-12-27T06:33:53Z</dcterms:created>
  <dcterms:modified xsi:type="dcterms:W3CDTF">2017-11-07T08:03:04Z</dcterms:modified>
</cp:coreProperties>
</file>