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Huang" userId="02708679a802899d" providerId="LiveId" clId="{A220125D-4C8C-4FC0-85B2-680AF46A5F84}"/>
    <pc:docChg chg="undo custSel addSld delSld modSld">
      <pc:chgData name="Jimmy Huang" userId="02708679a802899d" providerId="LiveId" clId="{A220125D-4C8C-4FC0-85B2-680AF46A5F84}" dt="2017-12-04T09:34:31.976" v="3316" actId="1076"/>
      <pc:docMkLst>
        <pc:docMk/>
      </pc:docMkLst>
      <pc:sldChg chg="addSp delSp modSp mod setBg setClrOvrMap">
        <pc:chgData name="Jimmy Huang" userId="02708679a802899d" providerId="LiveId" clId="{A220125D-4C8C-4FC0-85B2-680AF46A5F84}" dt="2017-12-01T12:52:25.430" v="1146" actId="26606"/>
        <pc:sldMkLst>
          <pc:docMk/>
          <pc:sldMk cId="1776065622" sldId="257"/>
        </pc:sldMkLst>
        <pc:spChg chg="mod">
          <ac:chgData name="Jimmy Huang" userId="02708679a802899d" providerId="LiveId" clId="{A220125D-4C8C-4FC0-85B2-680AF46A5F84}" dt="2017-12-01T12:52:25.420" v="1145" actId="26606"/>
          <ac:spMkLst>
            <pc:docMk/>
            <pc:sldMk cId="1776065622" sldId="257"/>
            <ac:spMk id="2" creationId="{89B22294-2CD7-4422-9D9D-0D2A59DC5644}"/>
          </ac:spMkLst>
        </pc:spChg>
        <pc:spChg chg="mod">
          <ac:chgData name="Jimmy Huang" userId="02708679a802899d" providerId="LiveId" clId="{A220125D-4C8C-4FC0-85B2-680AF46A5F84}" dt="2017-12-01T12:52:25.420" v="1145" actId="26606"/>
          <ac:spMkLst>
            <pc:docMk/>
            <pc:sldMk cId="1776065622" sldId="257"/>
            <ac:spMk id="3" creationId="{54E7354E-8F14-4AF7-9580-F61E2F301C3D}"/>
          </ac:spMkLst>
        </pc:spChg>
        <pc:spChg chg="add del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13" creationId="{E4F9F79B-A093-478E-96B5-EE02BC93A858}"/>
          </ac:spMkLst>
        </pc:spChg>
        <pc:spChg chg="add del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17" creationId="{F7194F93-1F71-4A70-9DF1-28F183771111}"/>
          </ac:spMkLst>
        </pc:spChg>
        <pc:spChg chg="add del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19" creationId="{9BBC0C84-DC2A-43AE-9576-0A44295E8B9C}"/>
          </ac:spMkLst>
        </pc:spChg>
        <pc:spChg chg="add del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21" creationId="{11394CD8-BD30-4B74-86F4-51FDF3383419}"/>
          </ac:spMkLst>
        </pc:spChg>
        <pc:spChg chg="add del">
          <ac:chgData name="Jimmy Huang" userId="02708679a802899d" providerId="LiveId" clId="{A220125D-4C8C-4FC0-85B2-680AF46A5F84}" dt="2017-12-01T12:52:20.091" v="1135" actId="26606"/>
          <ac:spMkLst>
            <pc:docMk/>
            <pc:sldMk cId="1776065622" sldId="257"/>
            <ac:spMk id="26" creationId="{8D70B121-56F4-4848-B38B-182089D909FA}"/>
          </ac:spMkLst>
        </pc:spChg>
        <pc:spChg chg="add del">
          <ac:chgData name="Jimmy Huang" userId="02708679a802899d" providerId="LiveId" clId="{A220125D-4C8C-4FC0-85B2-680AF46A5F84}" dt="2017-12-01T12:52:20.786" v="1137" actId="26606"/>
          <ac:spMkLst>
            <pc:docMk/>
            <pc:sldMk cId="1776065622" sldId="257"/>
            <ac:spMk id="30" creationId="{8CE06232-69FD-453D-8EB2-706087A9021A}"/>
          </ac:spMkLst>
        </pc:spChg>
        <pc:spChg chg="add del">
          <ac:chgData name="Jimmy Huang" userId="02708679a802899d" providerId="LiveId" clId="{A220125D-4C8C-4FC0-85B2-680AF46A5F84}" dt="2017-12-01T12:52:21.510" v="1139" actId="26606"/>
          <ac:spMkLst>
            <pc:docMk/>
            <pc:sldMk cId="1776065622" sldId="257"/>
            <ac:spMk id="33" creationId="{D4C3103B-AE2E-41DA-8805-65F1A948FD5A}"/>
          </ac:spMkLst>
        </pc:spChg>
        <pc:spChg chg="add del">
          <ac:chgData name="Jimmy Huang" userId="02708679a802899d" providerId="LiveId" clId="{A220125D-4C8C-4FC0-85B2-680AF46A5F84}" dt="2017-12-01T12:52:21.510" v="1139" actId="26606"/>
          <ac:spMkLst>
            <pc:docMk/>
            <pc:sldMk cId="1776065622" sldId="257"/>
            <ac:spMk id="34" creationId="{CB1340FC-C4E2-4CD5-9BCA-7A022E8B4989}"/>
          </ac:spMkLst>
        </pc:spChg>
        <pc:spChg chg="add del">
          <ac:chgData name="Jimmy Huang" userId="02708679a802899d" providerId="LiveId" clId="{A220125D-4C8C-4FC0-85B2-680AF46A5F84}" dt="2017-12-01T12:52:21.510" v="1139" actId="26606"/>
          <ac:spMkLst>
            <pc:docMk/>
            <pc:sldMk cId="1776065622" sldId="257"/>
            <ac:spMk id="35" creationId="{E3BC0C31-69A7-4200-9AFE-927230E1E04C}"/>
          </ac:spMkLst>
        </pc:spChg>
        <pc:spChg chg="add del">
          <ac:chgData name="Jimmy Huang" userId="02708679a802899d" providerId="LiveId" clId="{A220125D-4C8C-4FC0-85B2-680AF46A5F84}" dt="2017-12-01T12:52:22.337" v="1141" actId="26606"/>
          <ac:spMkLst>
            <pc:docMk/>
            <pc:sldMk cId="1776065622" sldId="257"/>
            <ac:spMk id="37" creationId="{CC02DE83-D9C9-418D-AADE-D8724EAFCDE9}"/>
          </ac:spMkLst>
        </pc:spChg>
        <pc:spChg chg="add del">
          <ac:chgData name="Jimmy Huang" userId="02708679a802899d" providerId="LiveId" clId="{A220125D-4C8C-4FC0-85B2-680AF46A5F84}" dt="2017-12-01T12:52:22.337" v="1141" actId="26606"/>
          <ac:spMkLst>
            <pc:docMk/>
            <pc:sldMk cId="1776065622" sldId="257"/>
            <ac:spMk id="38" creationId="{6722C7E4-9B6F-42C7-973D-BCD39710DCBB}"/>
          </ac:spMkLst>
        </pc:spChg>
        <pc:spChg chg="add del">
          <ac:chgData name="Jimmy Huang" userId="02708679a802899d" providerId="LiveId" clId="{A220125D-4C8C-4FC0-85B2-680AF46A5F84}" dt="2017-12-01T12:52:23.208" v="1143" actId="26606"/>
          <ac:spMkLst>
            <pc:docMk/>
            <pc:sldMk cId="1776065622" sldId="257"/>
            <ac:spMk id="40" creationId="{E89ACC69-ADF2-492B-84C5-EA2CC16071F3}"/>
          </ac:spMkLst>
        </pc:spChg>
        <pc:spChg chg="add del">
          <ac:chgData name="Jimmy Huang" userId="02708679a802899d" providerId="LiveId" clId="{A220125D-4C8C-4FC0-85B2-680AF46A5F84}" dt="2017-12-01T12:52:25.420" v="1145" actId="26606"/>
          <ac:spMkLst>
            <pc:docMk/>
            <pc:sldMk cId="1776065622" sldId="257"/>
            <ac:spMk id="43" creationId="{E945E29B-B971-41C6-A57B-B29BBB108A39}"/>
          </ac:spMkLst>
        </pc:spChg>
        <pc:spChg chg="add del">
          <ac:chgData name="Jimmy Huang" userId="02708679a802899d" providerId="LiveId" clId="{A220125D-4C8C-4FC0-85B2-680AF46A5F84}" dt="2017-12-01T12:52:25.420" v="1145" actId="26606"/>
          <ac:spMkLst>
            <pc:docMk/>
            <pc:sldMk cId="1776065622" sldId="257"/>
            <ac:spMk id="46" creationId="{3E1F47E4-066D-4C27-98C8-B2B2C7BABFEC}"/>
          </ac:spMkLst>
        </pc:spChg>
        <pc:spChg chg="add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48" creationId="{E4F9F79B-A093-478E-96B5-EE02BC93A858}"/>
          </ac:spMkLst>
        </pc:spChg>
        <pc:spChg chg="add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50" creationId="{F7194F93-1F71-4A70-9DF1-28F183771111}"/>
          </ac:spMkLst>
        </pc:spChg>
        <pc:spChg chg="add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51" creationId="{9BBC0C84-DC2A-43AE-9576-0A44295E8B9C}"/>
          </ac:spMkLst>
        </pc:spChg>
        <pc:spChg chg="add">
          <ac:chgData name="Jimmy Huang" userId="02708679a802899d" providerId="LiveId" clId="{A220125D-4C8C-4FC0-85B2-680AF46A5F84}" dt="2017-12-01T12:52:25.430" v="1146" actId="26606"/>
          <ac:spMkLst>
            <pc:docMk/>
            <pc:sldMk cId="1776065622" sldId="257"/>
            <ac:spMk id="52" creationId="{11394CD8-BD30-4B74-86F4-51FDF3383419}"/>
          </ac:spMkLst>
        </pc:spChg>
        <pc:grpChg chg="add del">
          <ac:chgData name="Jimmy Huang" userId="02708679a802899d" providerId="LiveId" clId="{A220125D-4C8C-4FC0-85B2-680AF46A5F84}" dt="2017-12-01T12:52:25.420" v="1145" actId="26606"/>
          <ac:grpSpMkLst>
            <pc:docMk/>
            <pc:sldMk cId="1776065622" sldId="257"/>
            <ac:grpSpMk id="44" creationId="{4C76015D-CFEA-4204-9A50-352560FFC252}"/>
          </ac:grpSpMkLst>
        </pc:grpChg>
        <pc:cxnChg chg="add del">
          <ac:chgData name="Jimmy Huang" userId="02708679a802899d" providerId="LiveId" clId="{A220125D-4C8C-4FC0-85B2-680AF46A5F84}" dt="2017-12-01T12:52:25.430" v="1146" actId="26606"/>
          <ac:cxnSpMkLst>
            <pc:docMk/>
            <pc:sldMk cId="1776065622" sldId="257"/>
            <ac:cxnSpMk id="15" creationId="{D4C22394-EBC2-4FAF-A555-6C02D589EED7}"/>
          </ac:cxnSpMkLst>
        </pc:cxnChg>
        <pc:cxnChg chg="add del">
          <ac:chgData name="Jimmy Huang" userId="02708679a802899d" providerId="LiveId" clId="{A220125D-4C8C-4FC0-85B2-680AF46A5F84}" dt="2017-12-01T12:52:20.091" v="1135" actId="26606"/>
          <ac:cxnSpMkLst>
            <pc:docMk/>
            <pc:sldMk cId="1776065622" sldId="257"/>
            <ac:cxnSpMk id="28" creationId="{2D72A2C9-F3CA-4216-8BAD-FA4C970C3C4E}"/>
          </ac:cxnSpMkLst>
        </pc:cxnChg>
        <pc:cxnChg chg="add del">
          <ac:chgData name="Jimmy Huang" userId="02708679a802899d" providerId="LiveId" clId="{A220125D-4C8C-4FC0-85B2-680AF46A5F84}" dt="2017-12-01T12:52:21.510" v="1139" actId="26606"/>
          <ac:cxnSpMkLst>
            <pc:docMk/>
            <pc:sldMk cId="1776065622" sldId="257"/>
            <ac:cxnSpMk id="32" creationId="{45B5AFC7-2F07-4F7B-9151-E45D7548D8F3}"/>
          </ac:cxnSpMkLst>
        </pc:cxnChg>
        <pc:cxnChg chg="add del">
          <ac:chgData name="Jimmy Huang" userId="02708679a802899d" providerId="LiveId" clId="{A220125D-4C8C-4FC0-85B2-680AF46A5F84}" dt="2017-12-01T12:52:23.208" v="1143" actId="26606"/>
          <ac:cxnSpMkLst>
            <pc:docMk/>
            <pc:sldMk cId="1776065622" sldId="257"/>
            <ac:cxnSpMk id="41" creationId="{F2AE495E-2AAF-4BC1-87A5-331009D82896}"/>
          </ac:cxnSpMkLst>
        </pc:cxnChg>
        <pc:cxnChg chg="add">
          <ac:chgData name="Jimmy Huang" userId="02708679a802899d" providerId="LiveId" clId="{A220125D-4C8C-4FC0-85B2-680AF46A5F84}" dt="2017-12-01T12:52:25.430" v="1146" actId="26606"/>
          <ac:cxnSpMkLst>
            <pc:docMk/>
            <pc:sldMk cId="1776065622" sldId="257"/>
            <ac:cxnSpMk id="49" creationId="{D4C22394-EBC2-4FAF-A555-6C02D589EED7}"/>
          </ac:cxnSpMkLst>
        </pc:cxnChg>
      </pc:sldChg>
      <pc:sldChg chg="addSp delSp modSp">
        <pc:chgData name="Jimmy Huang" userId="02708679a802899d" providerId="LiveId" clId="{A220125D-4C8C-4FC0-85B2-680AF46A5F84}" dt="2017-12-01T10:02:24.882" v="1052" actId="5793"/>
        <pc:sldMkLst>
          <pc:docMk/>
          <pc:sldMk cId="2562972190" sldId="258"/>
        </pc:sldMkLst>
        <pc:spChg chg="mod">
          <ac:chgData name="Jimmy Huang" userId="02708679a802899d" providerId="LiveId" clId="{A220125D-4C8C-4FC0-85B2-680AF46A5F84}" dt="2017-12-01T08:55:28.207" v="167" actId="20577"/>
          <ac:spMkLst>
            <pc:docMk/>
            <pc:sldMk cId="2562972190" sldId="258"/>
            <ac:spMk id="2" creationId="{C60790A0-0293-4A8B-82C3-CFC6CC7CC186}"/>
          </ac:spMkLst>
        </pc:spChg>
        <pc:spChg chg="mod">
          <ac:chgData name="Jimmy Huang" userId="02708679a802899d" providerId="LiveId" clId="{A220125D-4C8C-4FC0-85B2-680AF46A5F84}" dt="2017-12-01T10:02:24.882" v="1052" actId="5793"/>
          <ac:spMkLst>
            <pc:docMk/>
            <pc:sldMk cId="2562972190" sldId="258"/>
            <ac:spMk id="3" creationId="{4056009D-D6DF-4CCE-84EA-578D196D9A3A}"/>
          </ac:spMkLst>
        </pc:spChg>
        <pc:picChg chg="add del mod">
          <ac:chgData name="Jimmy Huang" userId="02708679a802899d" providerId="LiveId" clId="{A220125D-4C8C-4FC0-85B2-680AF46A5F84}" dt="2017-12-01T09:59:05.763" v="814" actId="478"/>
          <ac:picMkLst>
            <pc:docMk/>
            <pc:sldMk cId="2562972190" sldId="258"/>
            <ac:picMk id="4" creationId="{1A055320-D73B-4E4C-B4D6-E2748BA0C93E}"/>
          </ac:picMkLst>
        </pc:picChg>
        <pc:picChg chg="add mod">
          <ac:chgData name="Jimmy Huang" userId="02708679a802899d" providerId="LiveId" clId="{A220125D-4C8C-4FC0-85B2-680AF46A5F84}" dt="2017-12-01T09:59:13.936" v="817" actId="1076"/>
          <ac:picMkLst>
            <pc:docMk/>
            <pc:sldMk cId="2562972190" sldId="258"/>
            <ac:picMk id="5" creationId="{29F912B0-B9FD-496F-88BF-3082862B33AB}"/>
          </ac:picMkLst>
        </pc:picChg>
      </pc:sldChg>
      <pc:sldChg chg="addSp delSp modSp add mod setBg">
        <pc:chgData name="Jimmy Huang" userId="02708679a802899d" providerId="LiveId" clId="{A220125D-4C8C-4FC0-85B2-680AF46A5F84}" dt="2017-12-01T09:50:07.725" v="725" actId="20577"/>
        <pc:sldMkLst>
          <pc:docMk/>
          <pc:sldMk cId="1146903292" sldId="260"/>
        </pc:sldMkLst>
        <pc:spChg chg="mod ord">
          <ac:chgData name="Jimmy Huang" userId="02708679a802899d" providerId="LiveId" clId="{A220125D-4C8C-4FC0-85B2-680AF46A5F84}" dt="2017-12-01T09:01:40.509" v="669" actId="26606"/>
          <ac:spMkLst>
            <pc:docMk/>
            <pc:sldMk cId="1146903292" sldId="260"/>
            <ac:spMk id="2" creationId="{56C427F7-D68E-473F-BD92-6026956FE21A}"/>
          </ac:spMkLst>
        </pc:spChg>
        <pc:spChg chg="mod ord">
          <ac:chgData name="Jimmy Huang" userId="02708679a802899d" providerId="LiveId" clId="{A220125D-4C8C-4FC0-85B2-680AF46A5F84}" dt="2017-12-01T09:50:07.725" v="725" actId="20577"/>
          <ac:spMkLst>
            <pc:docMk/>
            <pc:sldMk cId="1146903292" sldId="260"/>
            <ac:spMk id="3" creationId="{19084BBE-40CF-4D24-9875-5F7651705717}"/>
          </ac:spMkLst>
        </pc:spChg>
        <pc:spChg chg="add del">
          <ac:chgData name="Jimmy Huang" userId="02708679a802899d" providerId="LiveId" clId="{A220125D-4C8C-4FC0-85B2-680AF46A5F84}" dt="2017-12-01T09:00:48.119" v="626" actId="26606"/>
          <ac:spMkLst>
            <pc:docMk/>
            <pc:sldMk cId="1146903292" sldId="260"/>
            <ac:spMk id="73" creationId="{823AC064-BC96-4F32-8AE1-B2FD38754823}"/>
          </ac:spMkLst>
        </pc:spChg>
        <pc:spChg chg="add del">
          <ac:chgData name="Jimmy Huang" userId="02708679a802899d" providerId="LiveId" clId="{A220125D-4C8C-4FC0-85B2-680AF46A5F84}" dt="2017-12-01T09:00:51.939" v="632" actId="26606"/>
          <ac:spMkLst>
            <pc:docMk/>
            <pc:sldMk cId="1146903292" sldId="260"/>
            <ac:spMk id="79" creationId="{65E71A95-A7E8-4EE9-91DE-3D023CFC25C0}"/>
          </ac:spMkLst>
        </pc:spChg>
        <pc:spChg chg="add del">
          <ac:chgData name="Jimmy Huang" userId="02708679a802899d" providerId="LiveId" clId="{A220125D-4C8C-4FC0-85B2-680AF46A5F84}" dt="2017-12-01T09:00:51.939" v="632" actId="26606"/>
          <ac:spMkLst>
            <pc:docMk/>
            <pc:sldMk cId="1146903292" sldId="260"/>
            <ac:spMk id="83" creationId="{4FAB0BE2-0B95-4CF4-9290-79BA27CE67B6}"/>
          </ac:spMkLst>
        </pc:spChg>
        <pc:spChg chg="add del">
          <ac:chgData name="Jimmy Huang" userId="02708679a802899d" providerId="LiveId" clId="{A220125D-4C8C-4FC0-85B2-680AF46A5F84}" dt="2017-12-01T09:01:14.841" v="640" actId="26606"/>
          <ac:spMkLst>
            <pc:docMk/>
            <pc:sldMk cId="1146903292" sldId="260"/>
            <ac:spMk id="94" creationId="{DAE885FA-583E-488C-A3B2-2647B84A8162}"/>
          </ac:spMkLst>
        </pc:spChg>
        <pc:spChg chg="add del">
          <ac:chgData name="Jimmy Huang" userId="02708679a802899d" providerId="LiveId" clId="{A220125D-4C8C-4FC0-85B2-680AF46A5F84}" dt="2017-12-01T09:01:14.841" v="640" actId="26606"/>
          <ac:spMkLst>
            <pc:docMk/>
            <pc:sldMk cId="1146903292" sldId="260"/>
            <ac:spMk id="96" creationId="{87B1CEC7-C2CE-4440-A0F7-0BE6B3AADB72}"/>
          </ac:spMkLst>
        </pc:spChg>
        <pc:spChg chg="add del">
          <ac:chgData name="Jimmy Huang" userId="02708679a802899d" providerId="LiveId" clId="{A220125D-4C8C-4FC0-85B2-680AF46A5F84}" dt="2017-12-01T09:01:14.841" v="640" actId="26606"/>
          <ac:spMkLst>
            <pc:docMk/>
            <pc:sldMk cId="1146903292" sldId="260"/>
            <ac:spMk id="98" creationId="{7B0DBF0B-D7C2-4F15-94AE-315255824591}"/>
          </ac:spMkLst>
        </pc:spChg>
        <pc:spChg chg="add del">
          <ac:chgData name="Jimmy Huang" userId="02708679a802899d" providerId="LiveId" clId="{A220125D-4C8C-4FC0-85B2-680AF46A5F84}" dt="2017-12-01T09:01:16.526" v="644" actId="26606"/>
          <ac:spMkLst>
            <pc:docMk/>
            <pc:sldMk cId="1146903292" sldId="260"/>
            <ac:spMk id="100" creationId="{66D4C1A7-0A94-46CF-9056-E836CBFB7064}"/>
          </ac:spMkLst>
        </pc:spChg>
        <pc:spChg chg="add del">
          <ac:chgData name="Jimmy Huang" userId="02708679a802899d" providerId="LiveId" clId="{A220125D-4C8C-4FC0-85B2-680AF46A5F84}" dt="2017-12-01T09:01:16.526" v="644" actId="26606"/>
          <ac:spMkLst>
            <pc:docMk/>
            <pc:sldMk cId="1146903292" sldId="260"/>
            <ac:spMk id="104" creationId="{4FB98A08-FC4C-4C6C-8CAE-410223C6DD1D}"/>
          </ac:spMkLst>
        </pc:spChg>
        <pc:spChg chg="add del">
          <ac:chgData name="Jimmy Huang" userId="02708679a802899d" providerId="LiveId" clId="{A220125D-4C8C-4FC0-85B2-680AF46A5F84}" dt="2017-12-01T09:00:49.098" v="628" actId="26606"/>
          <ac:spMkLst>
            <pc:docMk/>
            <pc:sldMk cId="1146903292" sldId="260"/>
            <ac:spMk id="1030" creationId="{DAE885FA-583E-488C-A3B2-2647B84A8162}"/>
          </ac:spMkLst>
        </pc:spChg>
        <pc:spChg chg="add del">
          <ac:chgData name="Jimmy Huang" userId="02708679a802899d" providerId="LiveId" clId="{A220125D-4C8C-4FC0-85B2-680AF46A5F84}" dt="2017-12-01T09:00:49.098" v="628" actId="26606"/>
          <ac:spMkLst>
            <pc:docMk/>
            <pc:sldMk cId="1146903292" sldId="260"/>
            <ac:spMk id="1031" creationId="{87B1CEC7-C2CE-4440-A0F7-0BE6B3AADB72}"/>
          </ac:spMkLst>
        </pc:spChg>
        <pc:spChg chg="add del">
          <ac:chgData name="Jimmy Huang" userId="02708679a802899d" providerId="LiveId" clId="{A220125D-4C8C-4FC0-85B2-680AF46A5F84}" dt="2017-12-01T09:00:49.098" v="628" actId="26606"/>
          <ac:spMkLst>
            <pc:docMk/>
            <pc:sldMk cId="1146903292" sldId="260"/>
            <ac:spMk id="1032" creationId="{7B0DBF0B-D7C2-4F15-94AE-315255824591}"/>
          </ac:spMkLst>
        </pc:spChg>
        <pc:spChg chg="add del">
          <ac:chgData name="Jimmy Huang" userId="02708679a802899d" providerId="LiveId" clId="{A220125D-4C8C-4FC0-85B2-680AF46A5F84}" dt="2017-12-01T09:00:50.490" v="630" actId="26606"/>
          <ac:spMkLst>
            <pc:docMk/>
            <pc:sldMk cId="1146903292" sldId="260"/>
            <ac:spMk id="1034" creationId="{66BCEC1B-9617-4EF1-9B03-4BD43D100B8A}"/>
          </ac:spMkLst>
        </pc:spChg>
        <pc:spChg chg="add del">
          <ac:chgData name="Jimmy Huang" userId="02708679a802899d" providerId="LiveId" clId="{A220125D-4C8C-4FC0-85B2-680AF46A5F84}" dt="2017-12-01T09:00:50.490" v="630" actId="26606"/>
          <ac:spMkLst>
            <pc:docMk/>
            <pc:sldMk cId="1146903292" sldId="260"/>
            <ac:spMk id="1035" creationId="{CCBFD80B-276C-4775-A363-20693A7CF95E}"/>
          </ac:spMkLst>
        </pc:spChg>
        <pc:spChg chg="add del">
          <ac:chgData name="Jimmy Huang" userId="02708679a802899d" providerId="LiveId" clId="{A220125D-4C8C-4FC0-85B2-680AF46A5F84}" dt="2017-12-01T09:00:51.939" v="632" actId="26606"/>
          <ac:spMkLst>
            <pc:docMk/>
            <pc:sldMk cId="1146903292" sldId="260"/>
            <ac:spMk id="1037" creationId="{19D99C6D-7A48-4C44-8FC9-7D3B40F96BC8}"/>
          </ac:spMkLst>
        </pc:spChg>
        <pc:spChg chg="add del">
          <ac:chgData name="Jimmy Huang" userId="02708679a802899d" providerId="LiveId" clId="{A220125D-4C8C-4FC0-85B2-680AF46A5F84}" dt="2017-12-01T09:00:51.939" v="632" actId="26606"/>
          <ac:spMkLst>
            <pc:docMk/>
            <pc:sldMk cId="1146903292" sldId="260"/>
            <ac:spMk id="1038" creationId="{4D4B3CE1-814B-492A-975F-8415D7438DEC}"/>
          </ac:spMkLst>
        </pc:spChg>
        <pc:spChg chg="add del">
          <ac:chgData name="Jimmy Huang" userId="02708679a802899d" providerId="LiveId" clId="{A220125D-4C8C-4FC0-85B2-680AF46A5F84}" dt="2017-12-01T09:00:51.939" v="632" actId="26606"/>
          <ac:spMkLst>
            <pc:docMk/>
            <pc:sldMk cId="1146903292" sldId="260"/>
            <ac:spMk id="1039" creationId="{14F664FF-A2DF-4E50-B145-B20B85E8DB4F}"/>
          </ac:spMkLst>
        </pc:spChg>
        <pc:spChg chg="add del">
          <ac:chgData name="Jimmy Huang" userId="02708679a802899d" providerId="LiveId" clId="{A220125D-4C8C-4FC0-85B2-680AF46A5F84}" dt="2017-12-01T09:00:52.500" v="634" actId="26606"/>
          <ac:spMkLst>
            <pc:docMk/>
            <pc:sldMk cId="1146903292" sldId="260"/>
            <ac:spMk id="1041" creationId="{9D545981-1F24-46A6-8AFC-3740CC577429}"/>
          </ac:spMkLst>
        </pc:spChg>
        <pc:spChg chg="add del">
          <ac:chgData name="Jimmy Huang" userId="02708679a802899d" providerId="LiveId" clId="{A220125D-4C8C-4FC0-85B2-680AF46A5F84}" dt="2017-12-01T09:00:52.500" v="634" actId="26606"/>
          <ac:spMkLst>
            <pc:docMk/>
            <pc:sldMk cId="1146903292" sldId="260"/>
            <ac:spMk id="1042" creationId="{252F09FA-59B0-41E4-9F79-D0EB15CBAD50}"/>
          </ac:spMkLst>
        </pc:spChg>
        <pc:spChg chg="add del">
          <ac:chgData name="Jimmy Huang" userId="02708679a802899d" providerId="LiveId" clId="{A220125D-4C8C-4FC0-85B2-680AF46A5F84}" dt="2017-12-01T09:00:52.500" v="634" actId="26606"/>
          <ac:spMkLst>
            <pc:docMk/>
            <pc:sldMk cId="1146903292" sldId="260"/>
            <ac:spMk id="1043" creationId="{12022B2F-C34E-42AC-A514-49AF306FA932}"/>
          </ac:spMkLst>
        </pc:spChg>
        <pc:spChg chg="add del">
          <ac:chgData name="Jimmy Huang" userId="02708679a802899d" providerId="LiveId" clId="{A220125D-4C8C-4FC0-85B2-680AF46A5F84}" dt="2017-12-01T09:00:52.500" v="634" actId="26606"/>
          <ac:spMkLst>
            <pc:docMk/>
            <pc:sldMk cId="1146903292" sldId="260"/>
            <ac:spMk id="1044" creationId="{66D4C1A7-0A94-46CF-9056-E836CBFB7064}"/>
          </ac:spMkLst>
        </pc:spChg>
        <pc:spChg chg="add del">
          <ac:chgData name="Jimmy Huang" userId="02708679a802899d" providerId="LiveId" clId="{A220125D-4C8C-4FC0-85B2-680AF46A5F84}" dt="2017-12-01T09:00:52.500" v="634" actId="26606"/>
          <ac:spMkLst>
            <pc:docMk/>
            <pc:sldMk cId="1146903292" sldId="260"/>
            <ac:spMk id="1046" creationId="{4FB98A08-FC4C-4C6C-8CAE-410223C6DD1D}"/>
          </ac:spMkLst>
        </pc:spChg>
        <pc:spChg chg="add del">
          <ac:chgData name="Jimmy Huang" userId="02708679a802899d" providerId="LiveId" clId="{A220125D-4C8C-4FC0-85B2-680AF46A5F84}" dt="2017-12-01T09:01:40.509" v="669" actId="26606"/>
          <ac:spMkLst>
            <pc:docMk/>
            <pc:sldMk cId="1146903292" sldId="260"/>
            <ac:spMk id="1048" creationId="{70BDD0CE-06A4-404B-8A13-580229C1C923}"/>
          </ac:spMkLst>
        </pc:spChg>
        <pc:spChg chg="add del">
          <ac:chgData name="Jimmy Huang" userId="02708679a802899d" providerId="LiveId" clId="{A220125D-4C8C-4FC0-85B2-680AF46A5F84}" dt="2017-12-01T09:01:40.509" v="669" actId="26606"/>
          <ac:spMkLst>
            <pc:docMk/>
            <pc:sldMk cId="1146903292" sldId="260"/>
            <ac:spMk id="1049" creationId="{B7511254-A05E-4E15-ABEE-9CE803485395}"/>
          </ac:spMkLst>
        </pc:spChg>
        <pc:spChg chg="add del">
          <ac:chgData name="Jimmy Huang" userId="02708679a802899d" providerId="LiveId" clId="{A220125D-4C8C-4FC0-85B2-680AF46A5F84}" dt="2017-12-01T09:01:16.081" v="642" actId="26606"/>
          <ac:spMkLst>
            <pc:docMk/>
            <pc:sldMk cId="1146903292" sldId="260"/>
            <ac:spMk id="1051" creationId="{07BA6415-1CCB-4FE4-8D1D-DE0505D993E0}"/>
          </ac:spMkLst>
        </pc:spChg>
        <pc:spChg chg="add del">
          <ac:chgData name="Jimmy Huang" userId="02708679a802899d" providerId="LiveId" clId="{A220125D-4C8C-4FC0-85B2-680AF46A5F84}" dt="2017-12-01T09:01:16.081" v="642" actId="26606"/>
          <ac:spMkLst>
            <pc:docMk/>
            <pc:sldMk cId="1146903292" sldId="260"/>
            <ac:spMk id="1052" creationId="{B5128750-6DE7-4BD7-B6DD-399E90474D1E}"/>
          </ac:spMkLst>
        </pc:spChg>
        <pc:spChg chg="add del">
          <ac:chgData name="Jimmy Huang" userId="02708679a802899d" providerId="LiveId" clId="{A220125D-4C8C-4FC0-85B2-680AF46A5F84}" dt="2017-12-01T09:01:16.081" v="642" actId="26606"/>
          <ac:spMkLst>
            <pc:docMk/>
            <pc:sldMk cId="1146903292" sldId="260"/>
            <ac:spMk id="1053" creationId="{CA1B373B-0DE9-4AE4-A839-26F801A34087}"/>
          </ac:spMkLst>
        </pc:spChg>
        <pc:spChg chg="add del">
          <ac:chgData name="Jimmy Huang" userId="02708679a802899d" providerId="LiveId" clId="{A220125D-4C8C-4FC0-85B2-680AF46A5F84}" dt="2017-12-01T09:01:16.526" v="644" actId="26606"/>
          <ac:spMkLst>
            <pc:docMk/>
            <pc:sldMk cId="1146903292" sldId="260"/>
            <ac:spMk id="1055" creationId="{9D545981-1F24-46A6-8AFC-3740CC577429}"/>
          </ac:spMkLst>
        </pc:spChg>
        <pc:spChg chg="add del">
          <ac:chgData name="Jimmy Huang" userId="02708679a802899d" providerId="LiveId" clId="{A220125D-4C8C-4FC0-85B2-680AF46A5F84}" dt="2017-12-01T09:01:16.526" v="644" actId="26606"/>
          <ac:spMkLst>
            <pc:docMk/>
            <pc:sldMk cId="1146903292" sldId="260"/>
            <ac:spMk id="1056" creationId="{252F09FA-59B0-41E4-9F79-D0EB15CBAD50}"/>
          </ac:spMkLst>
        </pc:spChg>
        <pc:spChg chg="add del">
          <ac:chgData name="Jimmy Huang" userId="02708679a802899d" providerId="LiveId" clId="{A220125D-4C8C-4FC0-85B2-680AF46A5F84}" dt="2017-12-01T09:01:16.526" v="644" actId="26606"/>
          <ac:spMkLst>
            <pc:docMk/>
            <pc:sldMk cId="1146903292" sldId="260"/>
            <ac:spMk id="1057" creationId="{12022B2F-C34E-42AC-A514-49AF306FA932}"/>
          </ac:spMkLst>
        </pc:spChg>
        <pc:spChg chg="add del">
          <ac:chgData name="Jimmy Huang" userId="02708679a802899d" providerId="LiveId" clId="{A220125D-4C8C-4FC0-85B2-680AF46A5F84}" dt="2017-12-01T09:01:18.055" v="646" actId="26606"/>
          <ac:spMkLst>
            <pc:docMk/>
            <pc:sldMk cId="1146903292" sldId="260"/>
            <ac:spMk id="1059" creationId="{66BCEC1B-9617-4EF1-9B03-4BD43D100B8A}"/>
          </ac:spMkLst>
        </pc:spChg>
        <pc:spChg chg="add del">
          <ac:chgData name="Jimmy Huang" userId="02708679a802899d" providerId="LiveId" clId="{A220125D-4C8C-4FC0-85B2-680AF46A5F84}" dt="2017-12-01T09:01:18.055" v="646" actId="26606"/>
          <ac:spMkLst>
            <pc:docMk/>
            <pc:sldMk cId="1146903292" sldId="260"/>
            <ac:spMk id="1060" creationId="{CCBFD80B-276C-4775-A363-20693A7CF95E}"/>
          </ac:spMkLst>
        </pc:spChg>
        <pc:spChg chg="add del">
          <ac:chgData name="Jimmy Huang" userId="02708679a802899d" providerId="LiveId" clId="{A220125D-4C8C-4FC0-85B2-680AF46A5F84}" dt="2017-12-01T09:01:18.455" v="648" actId="26606"/>
          <ac:spMkLst>
            <pc:docMk/>
            <pc:sldMk cId="1146903292" sldId="260"/>
            <ac:spMk id="1062" creationId="{70BDD0CE-06A4-404B-8A13-580229C1C923}"/>
          </ac:spMkLst>
        </pc:spChg>
        <pc:spChg chg="add del">
          <ac:chgData name="Jimmy Huang" userId="02708679a802899d" providerId="LiveId" clId="{A220125D-4C8C-4FC0-85B2-680AF46A5F84}" dt="2017-12-01T09:01:18.455" v="648" actId="26606"/>
          <ac:spMkLst>
            <pc:docMk/>
            <pc:sldMk cId="1146903292" sldId="260"/>
            <ac:spMk id="1063" creationId="{B7511254-A05E-4E15-ABEE-9CE803485395}"/>
          </ac:spMkLst>
        </pc:spChg>
        <pc:spChg chg="add del">
          <ac:chgData name="Jimmy Huang" userId="02708679a802899d" providerId="LiveId" clId="{A220125D-4C8C-4FC0-85B2-680AF46A5F84}" dt="2017-12-01T09:01:20.308" v="650" actId="26606"/>
          <ac:spMkLst>
            <pc:docMk/>
            <pc:sldMk cId="1146903292" sldId="260"/>
            <ac:spMk id="1065" creationId="{DAE885FA-583E-488C-A3B2-2647B84A8162}"/>
          </ac:spMkLst>
        </pc:spChg>
        <pc:spChg chg="add del">
          <ac:chgData name="Jimmy Huang" userId="02708679a802899d" providerId="LiveId" clId="{A220125D-4C8C-4FC0-85B2-680AF46A5F84}" dt="2017-12-01T09:01:20.308" v="650" actId="26606"/>
          <ac:spMkLst>
            <pc:docMk/>
            <pc:sldMk cId="1146903292" sldId="260"/>
            <ac:spMk id="1066" creationId="{87B1CEC7-C2CE-4440-A0F7-0BE6B3AADB72}"/>
          </ac:spMkLst>
        </pc:spChg>
        <pc:spChg chg="add del">
          <ac:chgData name="Jimmy Huang" userId="02708679a802899d" providerId="LiveId" clId="{A220125D-4C8C-4FC0-85B2-680AF46A5F84}" dt="2017-12-01T09:01:20.308" v="650" actId="26606"/>
          <ac:spMkLst>
            <pc:docMk/>
            <pc:sldMk cId="1146903292" sldId="260"/>
            <ac:spMk id="1067" creationId="{7B0DBF0B-D7C2-4F15-94AE-315255824591}"/>
          </ac:spMkLst>
        </pc:spChg>
        <pc:spChg chg="add del">
          <ac:chgData name="Jimmy Huang" userId="02708679a802899d" providerId="LiveId" clId="{A220125D-4C8C-4FC0-85B2-680AF46A5F84}" dt="2017-12-01T09:01:23.350" v="652" actId="26606"/>
          <ac:spMkLst>
            <pc:docMk/>
            <pc:sldMk cId="1146903292" sldId="260"/>
            <ac:spMk id="1069" creationId="{823AC064-BC96-4F32-8AE1-B2FD38754823}"/>
          </ac:spMkLst>
        </pc:spChg>
        <pc:spChg chg="add del">
          <ac:chgData name="Jimmy Huang" userId="02708679a802899d" providerId="LiveId" clId="{A220125D-4C8C-4FC0-85B2-680AF46A5F84}" dt="2017-12-01T09:01:23.991" v="654" actId="26606"/>
          <ac:spMkLst>
            <pc:docMk/>
            <pc:sldMk cId="1146903292" sldId="260"/>
            <ac:spMk id="1073" creationId="{DAE885FA-583E-488C-A3B2-2647B84A8162}"/>
          </ac:spMkLst>
        </pc:spChg>
        <pc:spChg chg="add del">
          <ac:chgData name="Jimmy Huang" userId="02708679a802899d" providerId="LiveId" clId="{A220125D-4C8C-4FC0-85B2-680AF46A5F84}" dt="2017-12-01T09:01:23.991" v="654" actId="26606"/>
          <ac:spMkLst>
            <pc:docMk/>
            <pc:sldMk cId="1146903292" sldId="260"/>
            <ac:spMk id="1074" creationId="{87B1CEC7-C2CE-4440-A0F7-0BE6B3AADB72}"/>
          </ac:spMkLst>
        </pc:spChg>
        <pc:spChg chg="add del">
          <ac:chgData name="Jimmy Huang" userId="02708679a802899d" providerId="LiveId" clId="{A220125D-4C8C-4FC0-85B2-680AF46A5F84}" dt="2017-12-01T09:01:23.991" v="654" actId="26606"/>
          <ac:spMkLst>
            <pc:docMk/>
            <pc:sldMk cId="1146903292" sldId="260"/>
            <ac:spMk id="1075" creationId="{7B0DBF0B-D7C2-4F15-94AE-315255824591}"/>
          </ac:spMkLst>
        </pc:spChg>
        <pc:spChg chg="add del">
          <ac:chgData name="Jimmy Huang" userId="02708679a802899d" providerId="LiveId" clId="{A220125D-4C8C-4FC0-85B2-680AF46A5F84}" dt="2017-12-01T09:01:24.836" v="656" actId="26606"/>
          <ac:spMkLst>
            <pc:docMk/>
            <pc:sldMk cId="1146903292" sldId="260"/>
            <ac:spMk id="1077" creationId="{70BDD0CE-06A4-404B-8A13-580229C1C923}"/>
          </ac:spMkLst>
        </pc:spChg>
        <pc:spChg chg="add del">
          <ac:chgData name="Jimmy Huang" userId="02708679a802899d" providerId="LiveId" clId="{A220125D-4C8C-4FC0-85B2-680AF46A5F84}" dt="2017-12-01T09:01:24.836" v="656" actId="26606"/>
          <ac:spMkLst>
            <pc:docMk/>
            <pc:sldMk cId="1146903292" sldId="260"/>
            <ac:spMk id="1078" creationId="{B7511254-A05E-4E15-ABEE-9CE803485395}"/>
          </ac:spMkLst>
        </pc:spChg>
        <pc:spChg chg="add del">
          <ac:chgData name="Jimmy Huang" userId="02708679a802899d" providerId="LiveId" clId="{A220125D-4C8C-4FC0-85B2-680AF46A5F84}" dt="2017-12-01T09:01:25.498" v="658" actId="26606"/>
          <ac:spMkLst>
            <pc:docMk/>
            <pc:sldMk cId="1146903292" sldId="260"/>
            <ac:spMk id="1080" creationId="{C15229F3-7A2E-4558-98FE-7A5F69409DCE}"/>
          </ac:spMkLst>
        </pc:spChg>
        <pc:spChg chg="add del">
          <ac:chgData name="Jimmy Huang" userId="02708679a802899d" providerId="LiveId" clId="{A220125D-4C8C-4FC0-85B2-680AF46A5F84}" dt="2017-12-01T09:01:25.498" v="658" actId="26606"/>
          <ac:spMkLst>
            <pc:docMk/>
            <pc:sldMk cId="1146903292" sldId="260"/>
            <ac:spMk id="1081" creationId="{41F18803-BE79-4916-AE6B-5DE238B367F0}"/>
          </ac:spMkLst>
        </pc:spChg>
        <pc:spChg chg="add del">
          <ac:chgData name="Jimmy Huang" userId="02708679a802899d" providerId="LiveId" clId="{A220125D-4C8C-4FC0-85B2-680AF46A5F84}" dt="2017-12-01T09:01:26.347" v="660" actId="26606"/>
          <ac:spMkLst>
            <pc:docMk/>
            <pc:sldMk cId="1146903292" sldId="260"/>
            <ac:spMk id="1083" creationId="{F6429F11-64E2-4420-9B0C-F3F81BF0D15B}"/>
          </ac:spMkLst>
        </pc:spChg>
        <pc:spChg chg="add del">
          <ac:chgData name="Jimmy Huang" userId="02708679a802899d" providerId="LiveId" clId="{A220125D-4C8C-4FC0-85B2-680AF46A5F84}" dt="2017-12-01T09:01:26.347" v="660" actId="26606"/>
          <ac:spMkLst>
            <pc:docMk/>
            <pc:sldMk cId="1146903292" sldId="260"/>
            <ac:spMk id="1084" creationId="{62785A07-F203-435E-8E76-BB97680C2FCA}"/>
          </ac:spMkLst>
        </pc:spChg>
        <pc:spChg chg="add del">
          <ac:chgData name="Jimmy Huang" userId="02708679a802899d" providerId="LiveId" clId="{A220125D-4C8C-4FC0-85B2-680AF46A5F84}" dt="2017-12-01T09:01:27.435" v="662" actId="26606"/>
          <ac:spMkLst>
            <pc:docMk/>
            <pc:sldMk cId="1146903292" sldId="260"/>
            <ac:spMk id="1086" creationId="{C15229F3-7A2E-4558-98FE-7A5F69409DCE}"/>
          </ac:spMkLst>
        </pc:spChg>
        <pc:spChg chg="add del">
          <ac:chgData name="Jimmy Huang" userId="02708679a802899d" providerId="LiveId" clId="{A220125D-4C8C-4FC0-85B2-680AF46A5F84}" dt="2017-12-01T09:01:27.435" v="662" actId="26606"/>
          <ac:spMkLst>
            <pc:docMk/>
            <pc:sldMk cId="1146903292" sldId="260"/>
            <ac:spMk id="1087" creationId="{41F18803-BE79-4916-AE6B-5DE238B367F0}"/>
          </ac:spMkLst>
        </pc:spChg>
        <pc:spChg chg="add del">
          <ac:chgData name="Jimmy Huang" userId="02708679a802899d" providerId="LiveId" clId="{A220125D-4C8C-4FC0-85B2-680AF46A5F84}" dt="2017-12-01T09:01:28.075" v="664" actId="26606"/>
          <ac:spMkLst>
            <pc:docMk/>
            <pc:sldMk cId="1146903292" sldId="260"/>
            <ac:spMk id="1089" creationId="{70BDD0CE-06A4-404B-8A13-580229C1C923}"/>
          </ac:spMkLst>
        </pc:spChg>
        <pc:spChg chg="add del">
          <ac:chgData name="Jimmy Huang" userId="02708679a802899d" providerId="LiveId" clId="{A220125D-4C8C-4FC0-85B2-680AF46A5F84}" dt="2017-12-01T09:01:28.075" v="664" actId="26606"/>
          <ac:spMkLst>
            <pc:docMk/>
            <pc:sldMk cId="1146903292" sldId="260"/>
            <ac:spMk id="1090" creationId="{B7511254-A05E-4E15-ABEE-9CE803485395}"/>
          </ac:spMkLst>
        </pc:spChg>
        <pc:spChg chg="add del">
          <ac:chgData name="Jimmy Huang" userId="02708679a802899d" providerId="LiveId" clId="{A220125D-4C8C-4FC0-85B2-680AF46A5F84}" dt="2017-12-01T09:01:28.436" v="666" actId="26606"/>
          <ac:spMkLst>
            <pc:docMk/>
            <pc:sldMk cId="1146903292" sldId="260"/>
            <ac:spMk id="1092" creationId="{DAE885FA-583E-488C-A3B2-2647B84A8162}"/>
          </ac:spMkLst>
        </pc:spChg>
        <pc:spChg chg="add del">
          <ac:chgData name="Jimmy Huang" userId="02708679a802899d" providerId="LiveId" clId="{A220125D-4C8C-4FC0-85B2-680AF46A5F84}" dt="2017-12-01T09:01:28.436" v="666" actId="26606"/>
          <ac:spMkLst>
            <pc:docMk/>
            <pc:sldMk cId="1146903292" sldId="260"/>
            <ac:spMk id="1093" creationId="{87B1CEC7-C2CE-4440-A0F7-0BE6B3AADB72}"/>
          </ac:spMkLst>
        </pc:spChg>
        <pc:spChg chg="add del">
          <ac:chgData name="Jimmy Huang" userId="02708679a802899d" providerId="LiveId" clId="{A220125D-4C8C-4FC0-85B2-680AF46A5F84}" dt="2017-12-01T09:01:28.436" v="666" actId="26606"/>
          <ac:spMkLst>
            <pc:docMk/>
            <pc:sldMk cId="1146903292" sldId="260"/>
            <ac:spMk id="1094" creationId="{7B0DBF0B-D7C2-4F15-94AE-315255824591}"/>
          </ac:spMkLst>
        </pc:spChg>
        <pc:spChg chg="add del">
          <ac:chgData name="Jimmy Huang" userId="02708679a802899d" providerId="LiveId" clId="{A220125D-4C8C-4FC0-85B2-680AF46A5F84}" dt="2017-12-01T09:01:40.498" v="668" actId="26606"/>
          <ac:spMkLst>
            <pc:docMk/>
            <pc:sldMk cId="1146903292" sldId="260"/>
            <ac:spMk id="1096" creationId="{823AC064-BC96-4F32-8AE1-B2FD38754823}"/>
          </ac:spMkLst>
        </pc:spChg>
        <pc:spChg chg="add">
          <ac:chgData name="Jimmy Huang" userId="02708679a802899d" providerId="LiveId" clId="{A220125D-4C8C-4FC0-85B2-680AF46A5F84}" dt="2017-12-01T09:01:40.509" v="669" actId="26606"/>
          <ac:spMkLst>
            <pc:docMk/>
            <pc:sldMk cId="1146903292" sldId="260"/>
            <ac:spMk id="1100" creationId="{DAE885FA-583E-488C-A3B2-2647B84A8162}"/>
          </ac:spMkLst>
        </pc:spChg>
        <pc:spChg chg="add">
          <ac:chgData name="Jimmy Huang" userId="02708679a802899d" providerId="LiveId" clId="{A220125D-4C8C-4FC0-85B2-680AF46A5F84}" dt="2017-12-01T09:01:40.509" v="669" actId="26606"/>
          <ac:spMkLst>
            <pc:docMk/>
            <pc:sldMk cId="1146903292" sldId="260"/>
            <ac:spMk id="1101" creationId="{87B1CEC7-C2CE-4440-A0F7-0BE6B3AADB72}"/>
          </ac:spMkLst>
        </pc:spChg>
        <pc:spChg chg="add">
          <ac:chgData name="Jimmy Huang" userId="02708679a802899d" providerId="LiveId" clId="{A220125D-4C8C-4FC0-85B2-680AF46A5F84}" dt="2017-12-01T09:01:40.509" v="669" actId="26606"/>
          <ac:spMkLst>
            <pc:docMk/>
            <pc:sldMk cId="1146903292" sldId="260"/>
            <ac:spMk id="1102" creationId="{7B0DBF0B-D7C2-4F15-94AE-315255824591}"/>
          </ac:spMkLst>
        </pc:spChg>
        <pc:picChg chg="add mod ord">
          <ac:chgData name="Jimmy Huang" userId="02708679a802899d" providerId="LiveId" clId="{A220125D-4C8C-4FC0-85B2-680AF46A5F84}" dt="2017-12-01T09:01:46.469" v="672" actId="1076"/>
          <ac:picMkLst>
            <pc:docMk/>
            <pc:sldMk cId="1146903292" sldId="260"/>
            <ac:picMk id="1026" creationId="{E8199504-2221-4AE8-9808-9641BF72A042}"/>
          </ac:picMkLst>
        </pc:picChg>
        <pc:picChg chg="add mod ord">
          <ac:chgData name="Jimmy Huang" userId="02708679a802899d" providerId="LiveId" clId="{A220125D-4C8C-4FC0-85B2-680AF46A5F84}" dt="2017-12-01T09:01:48.613" v="673" actId="1076"/>
          <ac:picMkLst>
            <pc:docMk/>
            <pc:sldMk cId="1146903292" sldId="260"/>
            <ac:picMk id="1028" creationId="{B9FD4D90-DB57-4E36-A3E4-4C90C83563A4}"/>
          </ac:picMkLst>
        </pc:picChg>
        <pc:cxnChg chg="add del">
          <ac:chgData name="Jimmy Huang" userId="02708679a802899d" providerId="LiveId" clId="{A220125D-4C8C-4FC0-85B2-680AF46A5F84}" dt="2017-12-01T09:00:48.119" v="626" actId="26606"/>
          <ac:cxnSpMkLst>
            <pc:docMk/>
            <pc:sldMk cId="1146903292" sldId="260"/>
            <ac:cxnSpMk id="75" creationId="{7E7C77BC-7138-40B1-A15B-20F57A494629}"/>
          </ac:cxnSpMkLst>
        </pc:cxnChg>
        <pc:cxnChg chg="add del">
          <ac:chgData name="Jimmy Huang" userId="02708679a802899d" providerId="LiveId" clId="{A220125D-4C8C-4FC0-85B2-680AF46A5F84}" dt="2017-12-01T09:00:48.119" v="626" actId="26606"/>
          <ac:cxnSpMkLst>
            <pc:docMk/>
            <pc:sldMk cId="1146903292" sldId="260"/>
            <ac:cxnSpMk id="77" creationId="{DB146403-F3D6-484B-B2ED-97F9565D0370}"/>
          </ac:cxnSpMkLst>
        </pc:cxnChg>
        <pc:cxnChg chg="add del">
          <ac:chgData name="Jimmy Huang" userId="02708679a802899d" providerId="LiveId" clId="{A220125D-4C8C-4FC0-85B2-680AF46A5F84}" dt="2017-12-01T09:00:51.939" v="632" actId="26606"/>
          <ac:cxnSpMkLst>
            <pc:docMk/>
            <pc:sldMk cId="1146903292" sldId="260"/>
            <ac:cxnSpMk id="81" creationId="{EF0B239D-AE40-48F7-90BB-102E2390BA9C}"/>
          </ac:cxnSpMkLst>
        </pc:cxnChg>
        <pc:cxnChg chg="add del">
          <ac:chgData name="Jimmy Huang" userId="02708679a802899d" providerId="LiveId" clId="{A220125D-4C8C-4FC0-85B2-680AF46A5F84}" dt="2017-12-01T09:01:16.526" v="644" actId="26606"/>
          <ac:cxnSpMkLst>
            <pc:docMk/>
            <pc:sldMk cId="1146903292" sldId="260"/>
            <ac:cxnSpMk id="102" creationId="{84A66149-2431-4D78-A158-60F086A12471}"/>
          </ac:cxnSpMkLst>
        </pc:cxnChg>
        <pc:cxnChg chg="add del">
          <ac:chgData name="Jimmy Huang" userId="02708679a802899d" providerId="LiveId" clId="{A220125D-4C8C-4FC0-85B2-680AF46A5F84}" dt="2017-12-01T09:00:52.500" v="634" actId="26606"/>
          <ac:cxnSpMkLst>
            <pc:docMk/>
            <pc:sldMk cId="1146903292" sldId="260"/>
            <ac:cxnSpMk id="1045" creationId="{84A66149-2431-4D78-A158-60F086A12471}"/>
          </ac:cxnSpMkLst>
        </pc:cxnChg>
        <pc:cxnChg chg="add del">
          <ac:chgData name="Jimmy Huang" userId="02708679a802899d" providerId="LiveId" clId="{A220125D-4C8C-4FC0-85B2-680AF46A5F84}" dt="2017-12-01T09:01:23.350" v="652" actId="26606"/>
          <ac:cxnSpMkLst>
            <pc:docMk/>
            <pc:sldMk cId="1146903292" sldId="260"/>
            <ac:cxnSpMk id="1070" creationId="{7E7C77BC-7138-40B1-A15B-20F57A494629}"/>
          </ac:cxnSpMkLst>
        </pc:cxnChg>
        <pc:cxnChg chg="add del">
          <ac:chgData name="Jimmy Huang" userId="02708679a802899d" providerId="LiveId" clId="{A220125D-4C8C-4FC0-85B2-680AF46A5F84}" dt="2017-12-01T09:01:23.350" v="652" actId="26606"/>
          <ac:cxnSpMkLst>
            <pc:docMk/>
            <pc:sldMk cId="1146903292" sldId="260"/>
            <ac:cxnSpMk id="1071" creationId="{DB146403-F3D6-484B-B2ED-97F9565D0370}"/>
          </ac:cxnSpMkLst>
        </pc:cxnChg>
        <pc:cxnChg chg="add del">
          <ac:chgData name="Jimmy Huang" userId="02708679a802899d" providerId="LiveId" clId="{A220125D-4C8C-4FC0-85B2-680AF46A5F84}" dt="2017-12-01T09:01:40.498" v="668" actId="26606"/>
          <ac:cxnSpMkLst>
            <pc:docMk/>
            <pc:sldMk cId="1146903292" sldId="260"/>
            <ac:cxnSpMk id="1097" creationId="{7E7C77BC-7138-40B1-A15B-20F57A494629}"/>
          </ac:cxnSpMkLst>
        </pc:cxnChg>
        <pc:cxnChg chg="add del">
          <ac:chgData name="Jimmy Huang" userId="02708679a802899d" providerId="LiveId" clId="{A220125D-4C8C-4FC0-85B2-680AF46A5F84}" dt="2017-12-01T09:01:40.498" v="668" actId="26606"/>
          <ac:cxnSpMkLst>
            <pc:docMk/>
            <pc:sldMk cId="1146903292" sldId="260"/>
            <ac:cxnSpMk id="1098" creationId="{DB146403-F3D6-484B-B2ED-97F9565D0370}"/>
          </ac:cxnSpMkLst>
        </pc:cxnChg>
      </pc:sldChg>
      <pc:sldChg chg="addSp delSp modSp add mod setBg">
        <pc:chgData name="Jimmy Huang" userId="02708679a802899d" providerId="LiveId" clId="{A220125D-4C8C-4FC0-85B2-680AF46A5F84}" dt="2017-12-01T09:04:06.758" v="715" actId="26606"/>
        <pc:sldMkLst>
          <pc:docMk/>
          <pc:sldMk cId="3180490447" sldId="261"/>
        </pc:sldMkLst>
        <pc:spChg chg="mod">
          <ac:chgData name="Jimmy Huang" userId="02708679a802899d" providerId="LiveId" clId="{A220125D-4C8C-4FC0-85B2-680AF46A5F84}" dt="2017-12-01T09:04:06.758" v="715" actId="26606"/>
          <ac:spMkLst>
            <pc:docMk/>
            <pc:sldMk cId="3180490447" sldId="261"/>
            <ac:spMk id="2" creationId="{E716C15C-5F52-4A9E-98BE-350F568F7EE1}"/>
          </ac:spMkLst>
        </pc:spChg>
        <pc:spChg chg="del">
          <ac:chgData name="Jimmy Huang" userId="02708679a802899d" providerId="LiveId" clId="{A220125D-4C8C-4FC0-85B2-680AF46A5F84}" dt="2017-12-01T09:03:07.788" v="699" actId="26606"/>
          <ac:spMkLst>
            <pc:docMk/>
            <pc:sldMk cId="3180490447" sldId="261"/>
            <ac:spMk id="3" creationId="{BB11EE51-251D-4964-BCC1-159E614EAB30}"/>
          </ac:spMkLst>
        </pc:spChg>
        <pc:spChg chg="add del">
          <ac:chgData name="Jimmy Huang" userId="02708679a802899d" providerId="LiveId" clId="{A220125D-4C8C-4FC0-85B2-680AF46A5F84}" dt="2017-12-01T09:04:06.758" v="715" actId="26606"/>
          <ac:spMkLst>
            <pc:docMk/>
            <pc:sldMk cId="3180490447" sldId="261"/>
            <ac:spMk id="74" creationId="{0E02442B-BFCE-4D94-A053-748333A3C5C8}"/>
          </ac:spMkLst>
        </pc:spChg>
        <pc:spChg chg="add del">
          <ac:chgData name="Jimmy Huang" userId="02708679a802899d" providerId="LiveId" clId="{A220125D-4C8C-4FC0-85B2-680AF46A5F84}" dt="2017-12-01T09:04:01.277" v="708" actId="26606"/>
          <ac:spMkLst>
            <pc:docMk/>
            <pc:sldMk cId="3180490447" sldId="261"/>
            <ac:spMk id="140" creationId="{AB45A142-4255-493C-8284-5D566C121B10}"/>
          </ac:spMkLst>
        </pc:spChg>
        <pc:spChg chg="add mod">
          <ac:chgData name="Jimmy Huang" userId="02708679a802899d" providerId="LiveId" clId="{A220125D-4C8C-4FC0-85B2-680AF46A5F84}" dt="2017-12-01T09:04:06.758" v="715" actId="26606"/>
          <ac:spMkLst>
            <pc:docMk/>
            <pc:sldMk cId="3180490447" sldId="261"/>
            <ac:spMk id="2055" creationId="{00000000-0000-0000-0000-000000000000}"/>
          </ac:spMkLst>
        </pc:spChg>
        <pc:spChg chg="add del">
          <ac:chgData name="Jimmy Huang" userId="02708679a802899d" providerId="LiveId" clId="{A220125D-4C8C-4FC0-85B2-680AF46A5F84}" dt="2017-12-01T09:04:02.038" v="710" actId="26606"/>
          <ac:spMkLst>
            <pc:docMk/>
            <pc:sldMk cId="3180490447" sldId="261"/>
            <ac:spMk id="2057" creationId="{87CC2527-562A-4F69-B487-4371E5B243E7}"/>
          </ac:spMkLst>
        </pc:spChg>
        <pc:spChg chg="add del">
          <ac:chgData name="Jimmy Huang" userId="02708679a802899d" providerId="LiveId" clId="{A220125D-4C8C-4FC0-85B2-680AF46A5F84}" dt="2017-12-01T09:04:06.032" v="712" actId="26606"/>
          <ac:spMkLst>
            <pc:docMk/>
            <pc:sldMk cId="3180490447" sldId="261"/>
            <ac:spMk id="2060" creationId="{D6CF29CD-38B8-4924-BA11-6D60517487EF}"/>
          </ac:spMkLst>
        </pc:spChg>
        <pc:spChg chg="add del">
          <ac:chgData name="Jimmy Huang" userId="02708679a802899d" providerId="LiveId" clId="{A220125D-4C8C-4FC0-85B2-680AF46A5F84}" dt="2017-12-01T09:04:06.750" v="714" actId="26606"/>
          <ac:spMkLst>
            <pc:docMk/>
            <pc:sldMk cId="3180490447" sldId="261"/>
            <ac:spMk id="2062" creationId="{87CC2527-562A-4F69-B487-4371E5B243E7}"/>
          </ac:spMkLst>
        </pc:spChg>
        <pc:spChg chg="add">
          <ac:chgData name="Jimmy Huang" userId="02708679a802899d" providerId="LiveId" clId="{A220125D-4C8C-4FC0-85B2-680AF46A5F84}" dt="2017-12-01T09:04:06.758" v="715" actId="26606"/>
          <ac:spMkLst>
            <pc:docMk/>
            <pc:sldMk cId="3180490447" sldId="261"/>
            <ac:spMk id="2065" creationId="{D6CF29CD-38B8-4924-BA11-6D60517487EF}"/>
          </ac:spMkLst>
        </pc:spChg>
        <pc:picChg chg="add del mod">
          <ac:chgData name="Jimmy Huang" userId="02708679a802899d" providerId="LiveId" clId="{A220125D-4C8C-4FC0-85B2-680AF46A5F84}" dt="2017-12-01T09:03:23.795" v="703" actId="26606"/>
          <ac:picMkLst>
            <pc:docMk/>
            <pc:sldMk cId="3180490447" sldId="261"/>
            <ac:picMk id="2052" creationId="{1B1788C7-B5E8-43C6-8587-FDC25BC6B5D0}"/>
          </ac:picMkLst>
        </pc:picChg>
        <pc:picChg chg="add mod">
          <ac:chgData name="Jimmy Huang" userId="02708679a802899d" providerId="LiveId" clId="{A220125D-4C8C-4FC0-85B2-680AF46A5F84}" dt="2017-12-01T09:04:06.758" v="715" actId="26606"/>
          <ac:picMkLst>
            <pc:docMk/>
            <pc:sldMk cId="3180490447" sldId="261"/>
            <ac:picMk id="2053" creationId="{1B1788C7-B5E8-43C6-8587-FDC25BC6B5D0}"/>
          </ac:picMkLst>
        </pc:picChg>
        <pc:cxnChg chg="add del">
          <ac:chgData name="Jimmy Huang" userId="02708679a802899d" providerId="LiveId" clId="{A220125D-4C8C-4FC0-85B2-680AF46A5F84}" dt="2017-12-01T09:04:01.277" v="708" actId="26606"/>
          <ac:cxnSpMkLst>
            <pc:docMk/>
            <pc:sldMk cId="3180490447" sldId="261"/>
            <ac:cxnSpMk id="142" creationId="{38FB9660-F42F-4313-BBC4-47C007FE484C}"/>
          </ac:cxnSpMkLst>
        </pc:cxnChg>
        <pc:cxnChg chg="add del">
          <ac:chgData name="Jimmy Huang" userId="02708679a802899d" providerId="LiveId" clId="{A220125D-4C8C-4FC0-85B2-680AF46A5F84}" dt="2017-12-01T09:04:02.038" v="710" actId="26606"/>
          <ac:cxnSpMkLst>
            <pc:docMk/>
            <pc:sldMk cId="3180490447" sldId="261"/>
            <ac:cxnSpMk id="2058" creationId="{BCDAEC91-5BCE-4B55-9CC0-43EF94CB734B}"/>
          </ac:cxnSpMkLst>
        </pc:cxnChg>
        <pc:cxnChg chg="add del">
          <ac:chgData name="Jimmy Huang" userId="02708679a802899d" providerId="LiveId" clId="{A220125D-4C8C-4FC0-85B2-680AF46A5F84}" dt="2017-12-01T09:04:06.750" v="714" actId="26606"/>
          <ac:cxnSpMkLst>
            <pc:docMk/>
            <pc:sldMk cId="3180490447" sldId="261"/>
            <ac:cxnSpMk id="2063" creationId="{BCDAEC91-5BCE-4B55-9CC0-43EF94CB734B}"/>
          </ac:cxnSpMkLst>
        </pc:cxnChg>
      </pc:sldChg>
      <pc:sldChg chg="addSp delSp modSp add">
        <pc:chgData name="Jimmy Huang" userId="02708679a802899d" providerId="LiveId" clId="{A220125D-4C8C-4FC0-85B2-680AF46A5F84}" dt="2017-12-01T09:53:43.586" v="806" actId="1076"/>
        <pc:sldMkLst>
          <pc:docMk/>
          <pc:sldMk cId="24841485" sldId="262"/>
        </pc:sldMkLst>
        <pc:spChg chg="mod">
          <ac:chgData name="Jimmy Huang" userId="02708679a802899d" providerId="LiveId" clId="{A220125D-4C8C-4FC0-85B2-680AF46A5F84}" dt="2017-12-01T09:53:01.855" v="751" actId="20577"/>
          <ac:spMkLst>
            <pc:docMk/>
            <pc:sldMk cId="24841485" sldId="262"/>
            <ac:spMk id="2" creationId="{119FBD1A-4D2B-483A-9EFA-8BFC51859C79}"/>
          </ac:spMkLst>
        </pc:spChg>
        <pc:spChg chg="del">
          <ac:chgData name="Jimmy Huang" userId="02708679a802899d" providerId="LiveId" clId="{A220125D-4C8C-4FC0-85B2-680AF46A5F84}" dt="2017-12-01T09:52:44.375" v="726" actId="1076"/>
          <ac:spMkLst>
            <pc:docMk/>
            <pc:sldMk cId="24841485" sldId="262"/>
            <ac:spMk id="3" creationId="{2D5A8FC5-CF57-4BBB-985B-44CB78FF034A}"/>
          </ac:spMkLst>
        </pc:spChg>
        <pc:picChg chg="add mod">
          <ac:chgData name="Jimmy Huang" userId="02708679a802899d" providerId="LiveId" clId="{A220125D-4C8C-4FC0-85B2-680AF46A5F84}" dt="2017-12-01T09:53:43.586" v="806" actId="1076"/>
          <ac:picMkLst>
            <pc:docMk/>
            <pc:sldMk cId="24841485" sldId="262"/>
            <ac:picMk id="4" creationId="{E8132366-C96C-430C-A8CA-5CBAAC402069}"/>
          </ac:picMkLst>
        </pc:picChg>
        <pc:cxnChg chg="add mod">
          <ac:chgData name="Jimmy Huang" userId="02708679a802899d" providerId="LiveId" clId="{A220125D-4C8C-4FC0-85B2-680AF46A5F84}" dt="2017-12-01T09:53:43.586" v="806" actId="1076"/>
          <ac:cxnSpMkLst>
            <pc:docMk/>
            <pc:sldMk cId="24841485" sldId="262"/>
            <ac:cxnSpMk id="6" creationId="{AE82BFF5-2607-49A1-B1B9-C4B60DD3864C}"/>
          </ac:cxnSpMkLst>
        </pc:cxnChg>
      </pc:sldChg>
      <pc:sldChg chg="addSp delSp modSp add mod setBg setClrOvrMap">
        <pc:chgData name="Jimmy Huang" userId="02708679a802899d" providerId="LiveId" clId="{A220125D-4C8C-4FC0-85B2-680AF46A5F84}" dt="2017-12-01T10:03:24.967" v="1088" actId="26606"/>
        <pc:sldMkLst>
          <pc:docMk/>
          <pc:sldMk cId="1311288634" sldId="263"/>
        </pc:sldMkLst>
        <pc:spChg chg="mod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2" creationId="{64E4DFFD-CE7E-482D-A953-F9CA26920D1A}"/>
          </ac:spMkLst>
        </pc:spChg>
        <pc:spChg chg="add del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3" creationId="{640CD728-E0F1-449A-9857-F962F1BD2462}"/>
          </ac:spMkLst>
        </pc:spChg>
        <pc:spChg chg="add del">
          <ac:chgData name="Jimmy Huang" userId="02708679a802899d" providerId="LiveId" clId="{A220125D-4C8C-4FC0-85B2-680AF46A5F84}" dt="2017-12-01T10:03:24.933" v="1087" actId="26606"/>
          <ac:spMkLst>
            <pc:docMk/>
            <pc:sldMk cId="1311288634" sldId="263"/>
            <ac:spMk id="8" creationId="{2A8AA5BC-4F7A-4226-8F99-6D824B226A97}"/>
          </ac:spMkLst>
        </pc:spChg>
        <pc:spChg chg="add del">
          <ac:chgData name="Jimmy Huang" userId="02708679a802899d" providerId="LiveId" clId="{A220125D-4C8C-4FC0-85B2-680AF46A5F84}" dt="2017-12-01T10:03:24.933" v="1087" actId="26606"/>
          <ac:spMkLst>
            <pc:docMk/>
            <pc:sldMk cId="1311288634" sldId="263"/>
            <ac:spMk id="10" creationId="{3E5445C6-DD42-4979-86FF-03730E8C6DB0}"/>
          </ac:spMkLst>
        </pc:spChg>
        <pc:spChg chg="add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14" creationId="{34244EF8-D73A-40E1-BE73-D46E6B4B04ED}"/>
          </ac:spMkLst>
        </pc:spChg>
        <pc:spChg chg="add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15" creationId="{559AE206-7EBA-4D33-8BC9-9D8158553F0E}"/>
          </ac:spMkLst>
        </pc:spChg>
        <pc:spChg chg="add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16" creationId="{AB84D7E8-4ECB-42D7-ADBF-01689B0F24AE}"/>
          </ac:spMkLst>
        </pc:spChg>
        <pc:spChg chg="add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18" creationId="{6437D937-A7F1-4011-92B4-328E5BE1B166}"/>
          </ac:spMkLst>
        </pc:spChg>
        <pc:spChg chg="add">
          <ac:chgData name="Jimmy Huang" userId="02708679a802899d" providerId="LiveId" clId="{A220125D-4C8C-4FC0-85B2-680AF46A5F84}" dt="2017-12-01T10:03:24.967" v="1088" actId="26606"/>
          <ac:spMkLst>
            <pc:docMk/>
            <pc:sldMk cId="1311288634" sldId="263"/>
            <ac:spMk id="19" creationId="{B672F332-AF08-46C6-94F0-77684310D7B7}"/>
          </ac:spMkLst>
        </pc:spChg>
        <pc:cxnChg chg="add del">
          <ac:chgData name="Jimmy Huang" userId="02708679a802899d" providerId="LiveId" clId="{A220125D-4C8C-4FC0-85B2-680AF46A5F84}" dt="2017-12-01T10:03:24.933" v="1087" actId="26606"/>
          <ac:cxnSpMkLst>
            <pc:docMk/>
            <pc:sldMk cId="1311288634" sldId="263"/>
            <ac:cxnSpMk id="12" creationId="{45000665-DFC7-417E-8FD7-516A0F15C975}"/>
          </ac:cxnSpMkLst>
        </pc:cxnChg>
        <pc:cxnChg chg="add">
          <ac:chgData name="Jimmy Huang" userId="02708679a802899d" providerId="LiveId" clId="{A220125D-4C8C-4FC0-85B2-680AF46A5F84}" dt="2017-12-01T10:03:24.967" v="1088" actId="26606"/>
          <ac:cxnSpMkLst>
            <pc:docMk/>
            <pc:sldMk cId="1311288634" sldId="263"/>
            <ac:cxnSpMk id="17" creationId="{9E8E38ED-369A-44C2-B635-0BED0E48A6E8}"/>
          </ac:cxnSpMkLst>
        </pc:cxnChg>
      </pc:sldChg>
      <pc:sldChg chg="addSp delSp modSp add">
        <pc:chgData name="Jimmy Huang" userId="02708679a802899d" providerId="LiveId" clId="{A220125D-4C8C-4FC0-85B2-680AF46A5F84}" dt="2017-12-01T21:16:08.110" v="2052" actId="1076"/>
        <pc:sldMkLst>
          <pc:docMk/>
          <pc:sldMk cId="4056294927" sldId="264"/>
        </pc:sldMkLst>
        <pc:spChg chg="mod">
          <ac:chgData name="Jimmy Huang" userId="02708679a802899d" providerId="LiveId" clId="{A220125D-4C8C-4FC0-85B2-680AF46A5F84}" dt="2017-12-01T21:12:22.177" v="1748" actId="20577"/>
          <ac:spMkLst>
            <pc:docMk/>
            <pc:sldMk cId="4056294927" sldId="264"/>
            <ac:spMk id="2" creationId="{C294A53F-D96C-4A82-BA77-50B47D5EDFEC}"/>
          </ac:spMkLst>
        </pc:spChg>
        <pc:spChg chg="del">
          <ac:chgData name="Jimmy Huang" userId="02708679a802899d" providerId="LiveId" clId="{A220125D-4C8C-4FC0-85B2-680AF46A5F84}" dt="2017-12-01T21:12:39.123" v="1749" actId="1076"/>
          <ac:spMkLst>
            <pc:docMk/>
            <pc:sldMk cId="4056294927" sldId="264"/>
            <ac:spMk id="3" creationId="{6B17F905-EC26-4216-8F70-99770E781D56}"/>
          </ac:spMkLst>
        </pc:spChg>
        <pc:spChg chg="add mod">
          <ac:chgData name="Jimmy Huang" userId="02708679a802899d" providerId="LiveId" clId="{A220125D-4C8C-4FC0-85B2-680AF46A5F84}" dt="2017-12-01T21:13:11.982" v="1791" actId="1076"/>
          <ac:spMkLst>
            <pc:docMk/>
            <pc:sldMk cId="4056294927" sldId="264"/>
            <ac:spMk id="5" creationId="{E7068258-9FA8-4211-869B-3BA83C1E8B6E}"/>
          </ac:spMkLst>
        </pc:spChg>
        <pc:spChg chg="add mod">
          <ac:chgData name="Jimmy Huang" userId="02708679a802899d" providerId="LiveId" clId="{A220125D-4C8C-4FC0-85B2-680AF46A5F84}" dt="2017-12-01T21:14:14.082" v="1887" actId="1076"/>
          <ac:spMkLst>
            <pc:docMk/>
            <pc:sldMk cId="4056294927" sldId="264"/>
            <ac:spMk id="6" creationId="{61597627-713B-4FAE-9012-986A178A480A}"/>
          </ac:spMkLst>
        </pc:spChg>
        <pc:spChg chg="add mod">
          <ac:chgData name="Jimmy Huang" userId="02708679a802899d" providerId="LiveId" clId="{A220125D-4C8C-4FC0-85B2-680AF46A5F84}" dt="2017-12-01T21:13:51.430" v="1886" actId="1076"/>
          <ac:spMkLst>
            <pc:docMk/>
            <pc:sldMk cId="4056294927" sldId="264"/>
            <ac:spMk id="7" creationId="{1C5FAEEB-3C94-4B71-BD87-B132F6198305}"/>
          </ac:spMkLst>
        </pc:spChg>
        <pc:spChg chg="add mod">
          <ac:chgData name="Jimmy Huang" userId="02708679a802899d" providerId="LiveId" clId="{A220125D-4C8C-4FC0-85B2-680AF46A5F84}" dt="2017-12-01T21:16:08.110" v="2052" actId="1076"/>
          <ac:spMkLst>
            <pc:docMk/>
            <pc:sldMk cId="4056294927" sldId="264"/>
            <ac:spMk id="8" creationId="{9F5B1954-27FC-4AA7-9EC9-8E627E2B2EA0}"/>
          </ac:spMkLst>
        </pc:spChg>
        <pc:picChg chg="add mod modCrop">
          <ac:chgData name="Jimmy Huang" userId="02708679a802899d" providerId="LiveId" clId="{A220125D-4C8C-4FC0-85B2-680AF46A5F84}" dt="2017-12-01T21:16:01.133" v="2051" actId="732"/>
          <ac:picMkLst>
            <pc:docMk/>
            <pc:sldMk cId="4056294927" sldId="264"/>
            <ac:picMk id="4" creationId="{C7E598EF-9947-4AEA-A646-EB23A3BFCDDB}"/>
          </ac:picMkLst>
        </pc:picChg>
      </pc:sldChg>
      <pc:sldChg chg="addSp delSp modSp add">
        <pc:chgData name="Jimmy Huang" userId="02708679a802899d" providerId="LiveId" clId="{A220125D-4C8C-4FC0-85B2-680AF46A5F84}" dt="2017-12-01T21:21:43.506" v="2287" actId="1076"/>
        <pc:sldMkLst>
          <pc:docMk/>
          <pc:sldMk cId="3632941518" sldId="265"/>
        </pc:sldMkLst>
        <pc:spChg chg="mod">
          <ac:chgData name="Jimmy Huang" userId="02708679a802899d" providerId="LiveId" clId="{A220125D-4C8C-4FC0-85B2-680AF46A5F84}" dt="2017-12-01T20:27:17.266" v="1355" actId="1076"/>
          <ac:spMkLst>
            <pc:docMk/>
            <pc:sldMk cId="3632941518" sldId="265"/>
            <ac:spMk id="2" creationId="{72689D8E-E95C-42C3-8333-144646A42C3B}"/>
          </ac:spMkLst>
        </pc:spChg>
        <pc:spChg chg="del mod">
          <ac:chgData name="Jimmy Huang" userId="02708679a802899d" providerId="LiveId" clId="{A220125D-4C8C-4FC0-85B2-680AF46A5F84}" dt="2017-12-01T20:20:04.924" v="1147" actId="1076"/>
          <ac:spMkLst>
            <pc:docMk/>
            <pc:sldMk cId="3632941518" sldId="265"/>
            <ac:spMk id="3" creationId="{771C45BB-D98C-4B41-8477-415C2F070559}"/>
          </ac:spMkLst>
        </pc:spChg>
        <pc:spChg chg="add mod">
          <ac:chgData name="Jimmy Huang" userId="02708679a802899d" providerId="LiveId" clId="{A220125D-4C8C-4FC0-85B2-680AF46A5F84}" dt="2017-12-01T20:23:31.728" v="1232" actId="1076"/>
          <ac:spMkLst>
            <pc:docMk/>
            <pc:sldMk cId="3632941518" sldId="265"/>
            <ac:spMk id="7" creationId="{7941BD98-D126-4555-8E46-44595506606A}"/>
          </ac:spMkLst>
        </pc:spChg>
        <pc:spChg chg="add mod">
          <ac:chgData name="Jimmy Huang" userId="02708679a802899d" providerId="LiveId" clId="{A220125D-4C8C-4FC0-85B2-680AF46A5F84}" dt="2017-12-01T20:26:42.206" v="1327" actId="1076"/>
          <ac:spMkLst>
            <pc:docMk/>
            <pc:sldMk cId="3632941518" sldId="265"/>
            <ac:spMk id="10" creationId="{021C7EA6-AE7C-46C5-8126-92FD8EA57A84}"/>
          </ac:spMkLst>
        </pc:spChg>
        <pc:spChg chg="add mod">
          <ac:chgData name="Jimmy Huang" userId="02708679a802899d" providerId="LiveId" clId="{A220125D-4C8C-4FC0-85B2-680AF46A5F84}" dt="2017-12-01T21:21:43.506" v="2287" actId="1076"/>
          <ac:spMkLst>
            <pc:docMk/>
            <pc:sldMk cId="3632941518" sldId="265"/>
            <ac:spMk id="18" creationId="{4753763D-0DBE-46EF-9D3F-1922C8A7724E}"/>
          </ac:spMkLst>
        </pc:spChg>
        <pc:picChg chg="add mod">
          <ac:chgData name="Jimmy Huang" userId="02708679a802899d" providerId="LiveId" clId="{A220125D-4C8C-4FC0-85B2-680AF46A5F84}" dt="2017-12-01T20:20:10.968" v="1150" actId="1076"/>
          <ac:picMkLst>
            <pc:docMk/>
            <pc:sldMk cId="3632941518" sldId="265"/>
            <ac:picMk id="4" creationId="{FC29A58D-60C2-4936-9899-60A35AA48717}"/>
          </ac:picMkLst>
        </pc:picChg>
        <pc:cxnChg chg="add mod">
          <ac:chgData name="Jimmy Huang" userId="02708679a802899d" providerId="LiveId" clId="{A220125D-4C8C-4FC0-85B2-680AF46A5F84}" dt="2017-12-01T20:23:34.914" v="1233" actId="14100"/>
          <ac:cxnSpMkLst>
            <pc:docMk/>
            <pc:sldMk cId="3632941518" sldId="265"/>
            <ac:cxnSpMk id="6" creationId="{C58E0D0F-C11E-4FE7-A199-7B1AC8695615}"/>
          </ac:cxnSpMkLst>
        </pc:cxnChg>
        <pc:cxnChg chg="add mod">
          <ac:chgData name="Jimmy Huang" userId="02708679a802899d" providerId="LiveId" clId="{A220125D-4C8C-4FC0-85B2-680AF46A5F84}" dt="2017-12-01T20:26:42.206" v="1327" actId="1076"/>
          <ac:cxnSpMkLst>
            <pc:docMk/>
            <pc:sldMk cId="3632941518" sldId="265"/>
            <ac:cxnSpMk id="12" creationId="{302599AA-E9D8-4562-8DF8-93CB618FC367}"/>
          </ac:cxnSpMkLst>
        </pc:cxnChg>
        <pc:cxnChg chg="add mod">
          <ac:chgData name="Jimmy Huang" userId="02708679a802899d" providerId="LiveId" clId="{A220125D-4C8C-4FC0-85B2-680AF46A5F84}" dt="2017-12-01T21:21:31.104" v="2272" actId="14100"/>
          <ac:cxnSpMkLst>
            <pc:docMk/>
            <pc:sldMk cId="3632941518" sldId="265"/>
            <ac:cxnSpMk id="15" creationId="{006A28DB-D415-4A0C-A06D-D58A41F80C73}"/>
          </ac:cxnSpMkLst>
        </pc:cxnChg>
      </pc:sldChg>
      <pc:sldChg chg="addSp delSp modSp add">
        <pc:chgData name="Jimmy Huang" userId="02708679a802899d" providerId="LiveId" clId="{A220125D-4C8C-4FC0-85B2-680AF46A5F84}" dt="2017-12-01T20:29:54.485" v="1478" actId="1076"/>
        <pc:sldMkLst>
          <pc:docMk/>
          <pc:sldMk cId="848276417" sldId="266"/>
        </pc:sldMkLst>
        <pc:spChg chg="mod">
          <ac:chgData name="Jimmy Huang" userId="02708679a802899d" providerId="LiveId" clId="{A220125D-4C8C-4FC0-85B2-680AF46A5F84}" dt="2017-12-01T20:28:54.201" v="1385" actId="1076"/>
          <ac:spMkLst>
            <pc:docMk/>
            <pc:sldMk cId="848276417" sldId="266"/>
            <ac:spMk id="2" creationId="{25C014A7-2B50-4E8F-B4DF-60EFA482DD41}"/>
          </ac:spMkLst>
        </pc:spChg>
        <pc:spChg chg="del">
          <ac:chgData name="Jimmy Huang" userId="02708679a802899d" providerId="LiveId" clId="{A220125D-4C8C-4FC0-85B2-680AF46A5F84}" dt="2017-12-01T20:28:47.328" v="1357" actId="1076"/>
          <ac:spMkLst>
            <pc:docMk/>
            <pc:sldMk cId="848276417" sldId="266"/>
            <ac:spMk id="3" creationId="{38DDB8B5-657B-4D28-BC91-28A1F2B8435A}"/>
          </ac:spMkLst>
        </pc:spChg>
        <pc:spChg chg="add mod">
          <ac:chgData name="Jimmy Huang" userId="02708679a802899d" providerId="LiveId" clId="{A220125D-4C8C-4FC0-85B2-680AF46A5F84}" dt="2017-12-01T20:29:54.485" v="1478" actId="1076"/>
          <ac:spMkLst>
            <pc:docMk/>
            <pc:sldMk cId="848276417" sldId="266"/>
            <ac:spMk id="5" creationId="{A816351E-D1C2-4A65-AE1F-6AA4893F7EB2}"/>
          </ac:spMkLst>
        </pc:spChg>
        <pc:spChg chg="add mod">
          <ac:chgData name="Jimmy Huang" userId="02708679a802899d" providerId="LiveId" clId="{A220125D-4C8C-4FC0-85B2-680AF46A5F84}" dt="2017-12-01T20:29:50.379" v="1477" actId="1076"/>
          <ac:spMkLst>
            <pc:docMk/>
            <pc:sldMk cId="848276417" sldId="266"/>
            <ac:spMk id="6" creationId="{DD42B1EC-7A2C-4E2D-B095-52F3B63D541C}"/>
          </ac:spMkLst>
        </pc:spChg>
        <pc:picChg chg="add mod">
          <ac:chgData name="Jimmy Huang" userId="02708679a802899d" providerId="LiveId" clId="{A220125D-4C8C-4FC0-85B2-680AF46A5F84}" dt="2017-12-01T20:28:47.328" v="1357" actId="1076"/>
          <ac:picMkLst>
            <pc:docMk/>
            <pc:sldMk cId="848276417" sldId="266"/>
            <ac:picMk id="4" creationId="{F353DD9D-D21A-4C5B-8FF9-9D9A50691CAC}"/>
          </ac:picMkLst>
        </pc:picChg>
      </pc:sldChg>
      <pc:sldChg chg="addSp delSp modSp add">
        <pc:chgData name="Jimmy Huang" userId="02708679a802899d" providerId="LiveId" clId="{A220125D-4C8C-4FC0-85B2-680AF46A5F84}" dt="2017-12-01T20:36:41.955" v="1606" actId="5793"/>
        <pc:sldMkLst>
          <pc:docMk/>
          <pc:sldMk cId="3489683380" sldId="267"/>
        </pc:sldMkLst>
        <pc:spChg chg="mod">
          <ac:chgData name="Jimmy Huang" userId="02708679a802899d" providerId="LiveId" clId="{A220125D-4C8C-4FC0-85B2-680AF46A5F84}" dt="2017-12-01T20:33:30.636" v="1499" actId="5793"/>
          <ac:spMkLst>
            <pc:docMk/>
            <pc:sldMk cId="3489683380" sldId="267"/>
            <ac:spMk id="2" creationId="{149399EF-8832-46F8-BF94-35856F3151DA}"/>
          </ac:spMkLst>
        </pc:spChg>
        <pc:spChg chg="del">
          <ac:chgData name="Jimmy Huang" userId="02708679a802899d" providerId="LiveId" clId="{A220125D-4C8C-4FC0-85B2-680AF46A5F84}" dt="2017-12-01T20:33:49.643" v="1500" actId="5793"/>
          <ac:spMkLst>
            <pc:docMk/>
            <pc:sldMk cId="3489683380" sldId="267"/>
            <ac:spMk id="3" creationId="{4A11BF6A-81FE-4AC6-8D62-687736F12BBF}"/>
          </ac:spMkLst>
        </pc:spChg>
        <pc:spChg chg="add mod">
          <ac:chgData name="Jimmy Huang" userId="02708679a802899d" providerId="LiveId" clId="{A220125D-4C8C-4FC0-85B2-680AF46A5F84}" dt="2017-12-01T20:34:15.055" v="1520" actId="1076"/>
          <ac:spMkLst>
            <pc:docMk/>
            <pc:sldMk cId="3489683380" sldId="267"/>
            <ac:spMk id="5" creationId="{99205D31-371A-4DBC-8C56-B0C20F701D2E}"/>
          </ac:spMkLst>
        </pc:spChg>
        <pc:spChg chg="add mod">
          <ac:chgData name="Jimmy Huang" userId="02708679a802899d" providerId="LiveId" clId="{A220125D-4C8C-4FC0-85B2-680AF46A5F84}" dt="2017-12-01T20:34:27.517" v="1537" actId="5793"/>
          <ac:spMkLst>
            <pc:docMk/>
            <pc:sldMk cId="3489683380" sldId="267"/>
            <ac:spMk id="6" creationId="{58C26A4B-E070-48D9-B382-16EF1FF01465}"/>
          </ac:spMkLst>
        </pc:spChg>
        <pc:spChg chg="add mod">
          <ac:chgData name="Jimmy Huang" userId="02708679a802899d" providerId="LiveId" clId="{A220125D-4C8C-4FC0-85B2-680AF46A5F84}" dt="2017-12-01T20:35:04.347" v="1551" actId="1076"/>
          <ac:spMkLst>
            <pc:docMk/>
            <pc:sldMk cId="3489683380" sldId="267"/>
            <ac:spMk id="7" creationId="{4ABFD61F-0D8D-434D-973B-3A09FF435887}"/>
          </ac:spMkLst>
        </pc:spChg>
        <pc:spChg chg="add mod">
          <ac:chgData name="Jimmy Huang" userId="02708679a802899d" providerId="LiveId" clId="{A220125D-4C8C-4FC0-85B2-680AF46A5F84}" dt="2017-12-01T20:36:41.955" v="1606" actId="5793"/>
          <ac:spMkLst>
            <pc:docMk/>
            <pc:sldMk cId="3489683380" sldId="267"/>
            <ac:spMk id="8" creationId="{4A5DBD64-23AA-473D-965A-3A6FDA791552}"/>
          </ac:spMkLst>
        </pc:spChg>
        <pc:spChg chg="add mod">
          <ac:chgData name="Jimmy Huang" userId="02708679a802899d" providerId="LiveId" clId="{A220125D-4C8C-4FC0-85B2-680AF46A5F84}" dt="2017-12-01T20:35:52.288" v="1574" actId="571"/>
          <ac:spMkLst>
            <pc:docMk/>
            <pc:sldMk cId="3489683380" sldId="267"/>
            <ac:spMk id="10" creationId="{69D789A7-12CA-4DAC-935F-B66598B09DF3}"/>
          </ac:spMkLst>
        </pc:spChg>
        <pc:spChg chg="add mod">
          <ac:chgData name="Jimmy Huang" userId="02708679a802899d" providerId="LiveId" clId="{A220125D-4C8C-4FC0-85B2-680AF46A5F84}" dt="2017-12-01T20:36:05.751" v="1590" actId="5793"/>
          <ac:spMkLst>
            <pc:docMk/>
            <pc:sldMk cId="3489683380" sldId="267"/>
            <ac:spMk id="11" creationId="{0A7CD237-B10E-4D3A-8F90-A8F5792769DE}"/>
          </ac:spMkLst>
        </pc:spChg>
        <pc:picChg chg="add mod">
          <ac:chgData name="Jimmy Huang" userId="02708679a802899d" providerId="LiveId" clId="{A220125D-4C8C-4FC0-85B2-680AF46A5F84}" dt="2017-12-01T20:33:49.643" v="1500" actId="5793"/>
          <ac:picMkLst>
            <pc:docMk/>
            <pc:sldMk cId="3489683380" sldId="267"/>
            <ac:picMk id="4" creationId="{CF9FAB71-E9B3-40B3-8FDB-5EB4B264E257}"/>
          </ac:picMkLst>
        </pc:picChg>
        <pc:picChg chg="add mod">
          <ac:chgData name="Jimmy Huang" userId="02708679a802899d" providerId="LiveId" clId="{A220125D-4C8C-4FC0-85B2-680AF46A5F84}" dt="2017-12-01T20:35:52.288" v="1574" actId="571"/>
          <ac:picMkLst>
            <pc:docMk/>
            <pc:sldMk cId="3489683380" sldId="267"/>
            <ac:picMk id="9" creationId="{37276BA2-2207-48CB-B11F-E39549FD9B7B}"/>
          </ac:picMkLst>
        </pc:picChg>
      </pc:sldChg>
      <pc:sldChg chg="addSp delSp modSp add">
        <pc:chgData name="Jimmy Huang" userId="02708679a802899d" providerId="LiveId" clId="{A220125D-4C8C-4FC0-85B2-680AF46A5F84}" dt="2017-12-01T20:45:52.587" v="1715" actId="1076"/>
        <pc:sldMkLst>
          <pc:docMk/>
          <pc:sldMk cId="1492654759" sldId="268"/>
        </pc:sldMkLst>
        <pc:spChg chg="mod">
          <ac:chgData name="Jimmy Huang" userId="02708679a802899d" providerId="LiveId" clId="{A220125D-4C8C-4FC0-85B2-680AF46A5F84}" dt="2017-12-01T20:43:47.077" v="1630" actId="1076"/>
          <ac:spMkLst>
            <pc:docMk/>
            <pc:sldMk cId="1492654759" sldId="268"/>
            <ac:spMk id="2" creationId="{863961D4-2CAD-4B32-A21B-656DC52A867D}"/>
          </ac:spMkLst>
        </pc:spChg>
        <pc:spChg chg="del">
          <ac:chgData name="Jimmy Huang" userId="02708679a802899d" providerId="LiveId" clId="{A220125D-4C8C-4FC0-85B2-680AF46A5F84}" dt="2017-12-01T20:43:32.338" v="1608" actId="1076"/>
          <ac:spMkLst>
            <pc:docMk/>
            <pc:sldMk cId="1492654759" sldId="268"/>
            <ac:spMk id="3" creationId="{C0557F8A-3340-4363-AE97-4ABECBDA0591}"/>
          </ac:spMkLst>
        </pc:spChg>
        <pc:spChg chg="add mod">
          <ac:chgData name="Jimmy Huang" userId="02708679a802899d" providerId="LiveId" clId="{A220125D-4C8C-4FC0-85B2-680AF46A5F84}" dt="2017-12-01T20:45:52.587" v="1715" actId="1076"/>
          <ac:spMkLst>
            <pc:docMk/>
            <pc:sldMk cId="1492654759" sldId="268"/>
            <ac:spMk id="5" creationId="{BC0AB982-A301-4E19-AE74-CD005B69DAB7}"/>
          </ac:spMkLst>
        </pc:spChg>
        <pc:spChg chg="add mod">
          <ac:chgData name="Jimmy Huang" userId="02708679a802899d" providerId="LiveId" clId="{A220125D-4C8C-4FC0-85B2-680AF46A5F84}" dt="2017-12-01T20:45:42.330" v="1714" actId="1076"/>
          <ac:spMkLst>
            <pc:docMk/>
            <pc:sldMk cId="1492654759" sldId="268"/>
            <ac:spMk id="6" creationId="{2DE5BB4B-D5C3-4071-A4CA-D6D3296B8B52}"/>
          </ac:spMkLst>
        </pc:spChg>
        <pc:picChg chg="add mod">
          <ac:chgData name="Jimmy Huang" userId="02708679a802899d" providerId="LiveId" clId="{A220125D-4C8C-4FC0-85B2-680AF46A5F84}" dt="2017-12-01T20:44:09.297" v="1669" actId="1076"/>
          <ac:picMkLst>
            <pc:docMk/>
            <pc:sldMk cId="1492654759" sldId="268"/>
            <ac:picMk id="4" creationId="{98D93B6D-364B-4673-81C7-350BCBCB220B}"/>
          </ac:picMkLst>
        </pc:picChg>
      </pc:sldChg>
      <pc:sldChg chg="addSp delSp modSp add">
        <pc:chgData name="Jimmy Huang" userId="02708679a802899d" providerId="LiveId" clId="{A220125D-4C8C-4FC0-85B2-680AF46A5F84}" dt="2017-12-01T21:19:13.474" v="2267" actId="1076"/>
        <pc:sldMkLst>
          <pc:docMk/>
          <pc:sldMk cId="4131728839" sldId="269"/>
        </pc:sldMkLst>
        <pc:spChg chg="mod">
          <ac:chgData name="Jimmy Huang" userId="02708679a802899d" providerId="LiveId" clId="{A220125D-4C8C-4FC0-85B2-680AF46A5F84}" dt="2017-12-01T21:18:39.757" v="2258" actId="1076"/>
          <ac:spMkLst>
            <pc:docMk/>
            <pc:sldMk cId="4131728839" sldId="269"/>
            <ac:spMk id="2" creationId="{F0CFC482-6E9A-4B5F-80A2-B3E649D7A268}"/>
          </ac:spMkLst>
        </pc:spChg>
        <pc:spChg chg="del">
          <ac:chgData name="Jimmy Huang" userId="02708679a802899d" providerId="LiveId" clId="{A220125D-4C8C-4FC0-85B2-680AF46A5F84}" dt="2017-12-01T21:16:49.389" v="2068" actId="1076"/>
          <ac:spMkLst>
            <pc:docMk/>
            <pc:sldMk cId="4131728839" sldId="269"/>
            <ac:spMk id="3" creationId="{544A8544-05C1-4C50-B8A2-CAE3A1DABDA7}"/>
          </ac:spMkLst>
        </pc:spChg>
        <pc:spChg chg="add mod">
          <ac:chgData name="Jimmy Huang" userId="02708679a802899d" providerId="LiveId" clId="{A220125D-4C8C-4FC0-85B2-680AF46A5F84}" dt="2017-12-01T21:18:32.581" v="2249" actId="1076"/>
          <ac:spMkLst>
            <pc:docMk/>
            <pc:sldMk cId="4131728839" sldId="269"/>
            <ac:spMk id="6" creationId="{C134C688-EA64-40D0-96A1-5D2BCE937DA1}"/>
          </ac:spMkLst>
        </pc:spChg>
        <pc:picChg chg="add mod">
          <ac:chgData name="Jimmy Huang" userId="02708679a802899d" providerId="LiveId" clId="{A220125D-4C8C-4FC0-85B2-680AF46A5F84}" dt="2017-12-01T21:16:53.376" v="2070" actId="1076"/>
          <ac:picMkLst>
            <pc:docMk/>
            <pc:sldMk cId="4131728839" sldId="269"/>
            <ac:picMk id="4" creationId="{1AF6AEBF-0FC2-4C74-A2CD-99597D57FC63}"/>
          </ac:picMkLst>
        </pc:picChg>
        <pc:picChg chg="add mod">
          <ac:chgData name="Jimmy Huang" userId="02708679a802899d" providerId="LiveId" clId="{A220125D-4C8C-4FC0-85B2-680AF46A5F84}" dt="2017-12-01T21:17:12.839" v="2072" actId="1076"/>
          <ac:picMkLst>
            <pc:docMk/>
            <pc:sldMk cId="4131728839" sldId="269"/>
            <ac:picMk id="5" creationId="{ED6D1C46-33C5-4D06-8E31-08F361E162E9}"/>
          </ac:picMkLst>
        </pc:picChg>
        <pc:cxnChg chg="add mod">
          <ac:chgData name="Jimmy Huang" userId="02708679a802899d" providerId="LiveId" clId="{A220125D-4C8C-4FC0-85B2-680AF46A5F84}" dt="2017-12-01T21:18:59.469" v="2264" actId="1037"/>
          <ac:cxnSpMkLst>
            <pc:docMk/>
            <pc:sldMk cId="4131728839" sldId="269"/>
            <ac:cxnSpMk id="8" creationId="{FA87800E-8905-4C3E-829D-74D419EA2A0D}"/>
          </ac:cxnSpMkLst>
        </pc:cxnChg>
        <pc:cxnChg chg="add mod">
          <ac:chgData name="Jimmy Huang" userId="02708679a802899d" providerId="LiveId" clId="{A220125D-4C8C-4FC0-85B2-680AF46A5F84}" dt="2017-12-01T21:19:13.474" v="2267" actId="1076"/>
          <ac:cxnSpMkLst>
            <pc:docMk/>
            <pc:sldMk cId="4131728839" sldId="269"/>
            <ac:cxnSpMk id="10" creationId="{3C2B17EB-901A-4369-A0E9-65A84C349027}"/>
          </ac:cxnSpMkLst>
        </pc:cxnChg>
      </pc:sldChg>
      <pc:sldChg chg="modSp add">
        <pc:chgData name="Jimmy Huang" userId="02708679a802899d" providerId="LiveId" clId="{A220125D-4C8C-4FC0-85B2-680AF46A5F84}" dt="2017-12-04T09:11:13.874" v="2578" actId="14100"/>
        <pc:sldMkLst>
          <pc:docMk/>
          <pc:sldMk cId="860507912" sldId="270"/>
        </pc:sldMkLst>
        <pc:spChg chg="mod">
          <ac:chgData name="Jimmy Huang" userId="02708679a802899d" providerId="LiveId" clId="{A220125D-4C8C-4FC0-85B2-680AF46A5F84}" dt="2017-12-01T21:23:30.617" v="2319" actId="5793"/>
          <ac:spMkLst>
            <pc:docMk/>
            <pc:sldMk cId="860507912" sldId="270"/>
            <ac:spMk id="2" creationId="{15FA3251-AB07-474A-8C6E-684E48401A22}"/>
          </ac:spMkLst>
        </pc:spChg>
        <pc:spChg chg="mod">
          <ac:chgData name="Jimmy Huang" userId="02708679a802899d" providerId="LiveId" clId="{A220125D-4C8C-4FC0-85B2-680AF46A5F84}" dt="2017-12-04T09:11:13.874" v="2578" actId="14100"/>
          <ac:spMkLst>
            <pc:docMk/>
            <pc:sldMk cId="860507912" sldId="270"/>
            <ac:spMk id="3" creationId="{8A7D7D93-E587-4CE4-AEC2-9BCC06E234EF}"/>
          </ac:spMkLst>
        </pc:spChg>
      </pc:sldChg>
      <pc:sldChg chg="addSp modSp add">
        <pc:chgData name="Jimmy Huang" userId="02708679a802899d" providerId="LiveId" clId="{A220125D-4C8C-4FC0-85B2-680AF46A5F84}" dt="2017-12-04T09:15:47.607" v="2840" actId="1076"/>
        <pc:sldMkLst>
          <pc:docMk/>
          <pc:sldMk cId="432723796" sldId="271"/>
        </pc:sldMkLst>
        <pc:spChg chg="mod">
          <ac:chgData name="Jimmy Huang" userId="02708679a802899d" providerId="LiveId" clId="{A220125D-4C8C-4FC0-85B2-680AF46A5F84}" dt="2017-12-04T08:24:09.750" v="2525"/>
          <ac:spMkLst>
            <pc:docMk/>
            <pc:sldMk cId="432723796" sldId="271"/>
            <ac:spMk id="2" creationId="{BD50F132-1720-4498-B003-CE310DCC2E6B}"/>
          </ac:spMkLst>
        </pc:spChg>
        <pc:spChg chg="mod">
          <ac:chgData name="Jimmy Huang" userId="02708679a802899d" providerId="LiveId" clId="{A220125D-4C8C-4FC0-85B2-680AF46A5F84}" dt="2017-12-04T09:13:27.436" v="2735" actId="20577"/>
          <ac:spMkLst>
            <pc:docMk/>
            <pc:sldMk cId="432723796" sldId="271"/>
            <ac:spMk id="3" creationId="{7F1F6205-83E7-462F-BD67-3DBC544AAB5A}"/>
          </ac:spMkLst>
        </pc:spChg>
        <pc:spChg chg="add mod">
          <ac:chgData name="Jimmy Huang" userId="02708679a802899d" providerId="LiveId" clId="{A220125D-4C8C-4FC0-85B2-680AF46A5F84}" dt="2017-12-04T09:15:17.262" v="2836" actId="1076"/>
          <ac:spMkLst>
            <pc:docMk/>
            <pc:sldMk cId="432723796" sldId="271"/>
            <ac:spMk id="6" creationId="{EBEE1039-1C8E-4118-8347-0E5E40D32A8B}"/>
          </ac:spMkLst>
        </pc:spChg>
        <pc:picChg chg="add mod">
          <ac:chgData name="Jimmy Huang" userId="02708679a802899d" providerId="LiveId" clId="{A220125D-4C8C-4FC0-85B2-680AF46A5F84}" dt="2017-12-04T09:14:05.151" v="2739" actId="1076"/>
          <ac:picMkLst>
            <pc:docMk/>
            <pc:sldMk cId="432723796" sldId="271"/>
            <ac:picMk id="4" creationId="{56505EC2-77E4-410B-A780-533D7CB87152}"/>
          </ac:picMkLst>
        </pc:picChg>
        <pc:picChg chg="add mod">
          <ac:chgData name="Jimmy Huang" userId="02708679a802899d" providerId="LiveId" clId="{A220125D-4C8C-4FC0-85B2-680AF46A5F84}" dt="2017-12-04T09:14:23.001" v="2741" actId="1076"/>
          <ac:picMkLst>
            <pc:docMk/>
            <pc:sldMk cId="432723796" sldId="271"/>
            <ac:picMk id="5" creationId="{6B374154-449C-48A2-A9A4-6625F6CE947B}"/>
          </ac:picMkLst>
        </pc:picChg>
        <pc:picChg chg="add mod">
          <ac:chgData name="Jimmy Huang" userId="02708679a802899d" providerId="LiveId" clId="{A220125D-4C8C-4FC0-85B2-680AF46A5F84}" dt="2017-12-04T09:15:47.607" v="2840" actId="1076"/>
          <ac:picMkLst>
            <pc:docMk/>
            <pc:sldMk cId="432723796" sldId="271"/>
            <ac:picMk id="7" creationId="{C0A33CFD-72FB-497A-BFCC-F6044903D2F8}"/>
          </ac:picMkLst>
        </pc:picChg>
      </pc:sldChg>
      <pc:sldChg chg="addSp delSp modSp add del">
        <pc:chgData name="Jimmy Huang" userId="02708679a802899d" providerId="LiveId" clId="{A220125D-4C8C-4FC0-85B2-680AF46A5F84}" dt="2017-12-04T09:24:06.589" v="3215" actId="2696"/>
        <pc:sldMkLst>
          <pc:docMk/>
          <pc:sldMk cId="3620771463" sldId="272"/>
        </pc:sldMkLst>
        <pc:spChg chg="mod">
          <ac:chgData name="Jimmy Huang" userId="02708679a802899d" providerId="LiveId" clId="{A220125D-4C8C-4FC0-85B2-680AF46A5F84}" dt="2017-12-04T09:10:13.613" v="2577"/>
          <ac:spMkLst>
            <pc:docMk/>
            <pc:sldMk cId="3620771463" sldId="272"/>
            <ac:spMk id="2" creationId="{D364F3D4-B522-44D0-9708-008802EDB54F}"/>
          </ac:spMkLst>
        </pc:spChg>
        <pc:spChg chg="del">
          <ac:chgData name="Jimmy Huang" userId="02708679a802899d" providerId="LiveId" clId="{A220125D-4C8C-4FC0-85B2-680AF46A5F84}" dt="2017-12-04T09:16:56.935" v="2841"/>
          <ac:spMkLst>
            <pc:docMk/>
            <pc:sldMk cId="3620771463" sldId="272"/>
            <ac:spMk id="3" creationId="{584A70E1-4A04-427C-ADDE-A57630171987}"/>
          </ac:spMkLst>
        </pc:spChg>
        <pc:spChg chg="add mod">
          <ac:chgData name="Jimmy Huang" userId="02708679a802899d" providerId="LiveId" clId="{A220125D-4C8C-4FC0-85B2-680AF46A5F84}" dt="2017-12-04T09:19:00.941" v="2906" actId="1076"/>
          <ac:spMkLst>
            <pc:docMk/>
            <pc:sldMk cId="3620771463" sldId="272"/>
            <ac:spMk id="7" creationId="{499A102C-6C82-47EE-A524-0ED6E23BD0A6}"/>
          </ac:spMkLst>
        </pc:spChg>
        <pc:spChg chg="add del mod">
          <ac:chgData name="Jimmy Huang" userId="02708679a802899d" providerId="LiveId" clId="{A220125D-4C8C-4FC0-85B2-680AF46A5F84}" dt="2017-12-04T09:19:20.713" v="2914"/>
          <ac:spMkLst>
            <pc:docMk/>
            <pc:sldMk cId="3620771463" sldId="272"/>
            <ac:spMk id="11" creationId="{2A641345-E497-419E-9D60-5A7FD2089ED0}"/>
          </ac:spMkLst>
        </pc:spChg>
        <pc:spChg chg="add del">
          <ac:chgData name="Jimmy Huang" userId="02708679a802899d" providerId="LiveId" clId="{A220125D-4C8C-4FC0-85B2-680AF46A5F84}" dt="2017-12-04T09:19:10.494" v="2909"/>
          <ac:spMkLst>
            <pc:docMk/>
            <pc:sldMk cId="3620771463" sldId="272"/>
            <ac:spMk id="12" creationId="{88CC3310-6A59-4D08-A9DE-CC1E2EF76EBA}"/>
          </ac:spMkLst>
        </pc:spChg>
        <pc:spChg chg="add del mod">
          <ac:chgData name="Jimmy Huang" userId="02708679a802899d" providerId="LiveId" clId="{A220125D-4C8C-4FC0-85B2-680AF46A5F84}" dt="2017-12-04T09:20:12.731" v="2928" actId="478"/>
          <ac:spMkLst>
            <pc:docMk/>
            <pc:sldMk cId="3620771463" sldId="272"/>
            <ac:spMk id="13" creationId="{21CA2072-E5E9-4B72-A387-EE5F4EFBAECB}"/>
          </ac:spMkLst>
        </pc:spChg>
        <pc:spChg chg="add mod">
          <ac:chgData name="Jimmy Huang" userId="02708679a802899d" providerId="LiveId" clId="{A220125D-4C8C-4FC0-85B2-680AF46A5F84}" dt="2017-12-04T09:22:03.277" v="3210"/>
          <ac:spMkLst>
            <pc:docMk/>
            <pc:sldMk cId="3620771463" sldId="272"/>
            <ac:spMk id="14" creationId="{A16CAB3E-0702-4959-9790-0A9E4FC07F6E}"/>
          </ac:spMkLst>
        </pc:spChg>
        <pc:picChg chg="add mod">
          <ac:chgData name="Jimmy Huang" userId="02708679a802899d" providerId="LiveId" clId="{A220125D-4C8C-4FC0-85B2-680AF46A5F84}" dt="2017-12-04T09:19:27.477" v="2916" actId="1076"/>
          <ac:picMkLst>
            <pc:docMk/>
            <pc:sldMk cId="3620771463" sldId="272"/>
            <ac:picMk id="4" creationId="{DF47280B-CA2C-4291-A4B9-F74D1647C10E}"/>
          </ac:picMkLst>
        </pc:picChg>
        <pc:cxnChg chg="add mod">
          <ac:chgData name="Jimmy Huang" userId="02708679a802899d" providerId="LiveId" clId="{A220125D-4C8C-4FC0-85B2-680AF46A5F84}" dt="2017-12-04T09:19:00.941" v="2906" actId="1076"/>
          <ac:cxnSpMkLst>
            <pc:docMk/>
            <pc:sldMk cId="3620771463" sldId="272"/>
            <ac:cxnSpMk id="6" creationId="{3DE1B4D6-04CD-4C89-9002-7BE0BBA476D2}"/>
          </ac:cxnSpMkLst>
        </pc:cxnChg>
        <pc:cxnChg chg="add mod">
          <ac:chgData name="Jimmy Huang" userId="02708679a802899d" providerId="LiveId" clId="{A220125D-4C8C-4FC0-85B2-680AF46A5F84}" dt="2017-12-04T09:19:00.941" v="2906" actId="1076"/>
          <ac:cxnSpMkLst>
            <pc:docMk/>
            <pc:sldMk cId="3620771463" sldId="272"/>
            <ac:cxnSpMk id="8" creationId="{8E1F7095-2260-4F72-BB42-DD204A8F52BC}"/>
          </ac:cxnSpMkLst>
        </pc:cxnChg>
        <pc:cxnChg chg="add mod">
          <ac:chgData name="Jimmy Huang" userId="02708679a802899d" providerId="LiveId" clId="{A220125D-4C8C-4FC0-85B2-680AF46A5F84}" dt="2017-12-04T09:19:00.941" v="2906" actId="1076"/>
          <ac:cxnSpMkLst>
            <pc:docMk/>
            <pc:sldMk cId="3620771463" sldId="272"/>
            <ac:cxnSpMk id="10" creationId="{917DB360-33A9-4E46-96DE-79C502C08780}"/>
          </ac:cxnSpMkLst>
        </pc:cxnChg>
      </pc:sldChg>
      <pc:sldChg chg="addSp delSp modSp add">
        <pc:chgData name="Jimmy Huang" userId="02708679a802899d" providerId="LiveId" clId="{A220125D-4C8C-4FC0-85B2-680AF46A5F84}" dt="2017-12-04T09:12:06.687" v="2692"/>
        <pc:sldMkLst>
          <pc:docMk/>
          <pc:sldMk cId="3033453372" sldId="273"/>
        </pc:sldMkLst>
        <pc:spChg chg="add del mod">
          <ac:chgData name="Jimmy Huang" userId="02708679a802899d" providerId="LiveId" clId="{A220125D-4C8C-4FC0-85B2-680AF46A5F84}" dt="2017-12-04T09:11:25.106" v="2584"/>
          <ac:spMkLst>
            <pc:docMk/>
            <pc:sldMk cId="3033453372" sldId="273"/>
            <ac:spMk id="2" creationId="{912570AA-8FE2-4067-BCFC-D1EBDB0DF86E}"/>
          </ac:spMkLst>
        </pc:spChg>
        <pc:spChg chg="add del mod">
          <ac:chgData name="Jimmy Huang" userId="02708679a802899d" providerId="LiveId" clId="{A220125D-4C8C-4FC0-85B2-680AF46A5F84}" dt="2017-12-04T09:12:06.687" v="2692"/>
          <ac:spMkLst>
            <pc:docMk/>
            <pc:sldMk cId="3033453372" sldId="273"/>
            <ac:spMk id="3" creationId="{281FA3A4-4DD5-4C85-B0E2-2390DD3C2272}"/>
          </ac:spMkLst>
        </pc:spChg>
        <pc:spChg chg="add del">
          <ac:chgData name="Jimmy Huang" userId="02708679a802899d" providerId="LiveId" clId="{A220125D-4C8C-4FC0-85B2-680AF46A5F84}" dt="2017-12-04T09:11:25.100" v="2583"/>
          <ac:spMkLst>
            <pc:docMk/>
            <pc:sldMk cId="3033453372" sldId="273"/>
            <ac:spMk id="4" creationId="{82AF792E-6191-4B9C-B7C5-607467D1DED3}"/>
          </ac:spMkLst>
        </pc:spChg>
        <pc:spChg chg="add del">
          <ac:chgData name="Jimmy Huang" userId="02708679a802899d" providerId="LiveId" clId="{A220125D-4C8C-4FC0-85B2-680AF46A5F84}" dt="2017-12-04T09:11:38.465" v="2586"/>
          <ac:spMkLst>
            <pc:docMk/>
            <pc:sldMk cId="3033453372" sldId="273"/>
            <ac:spMk id="5" creationId="{560D938A-65CF-47F8-BBE5-FCCDB70E3D9E}"/>
          </ac:spMkLst>
        </pc:spChg>
      </pc:sldChg>
      <pc:sldChg chg="addSp delSp modSp add">
        <pc:chgData name="Jimmy Huang" userId="02708679a802899d" providerId="LiveId" clId="{A220125D-4C8C-4FC0-85B2-680AF46A5F84}" dt="2017-12-04T09:34:31.976" v="3316" actId="1076"/>
        <pc:sldMkLst>
          <pc:docMk/>
          <pc:sldMk cId="3131851379" sldId="274"/>
        </pc:sldMkLst>
        <pc:spChg chg="mod">
          <ac:chgData name="Jimmy Huang" userId="02708679a802899d" providerId="LiveId" clId="{A220125D-4C8C-4FC0-85B2-680AF46A5F84}" dt="2017-12-04T09:34:00.527" v="3286"/>
          <ac:spMkLst>
            <pc:docMk/>
            <pc:sldMk cId="3131851379" sldId="274"/>
            <ac:spMk id="2" creationId="{B35B8E41-891D-474C-8034-A008969FEA8C}"/>
          </ac:spMkLst>
        </pc:spChg>
        <pc:spChg chg="del">
          <ac:chgData name="Jimmy Huang" userId="02708679a802899d" providerId="LiveId" clId="{A220125D-4C8C-4FC0-85B2-680AF46A5F84}" dt="2017-12-04T09:33:09.027" v="3229"/>
          <ac:spMkLst>
            <pc:docMk/>
            <pc:sldMk cId="3131851379" sldId="274"/>
            <ac:spMk id="3" creationId="{C2A90206-57D3-4925-B253-DCCED06AB2D4}"/>
          </ac:spMkLst>
        </pc:spChg>
        <pc:spChg chg="add mod">
          <ac:chgData name="Jimmy Huang" userId="02708679a802899d" providerId="LiveId" clId="{A220125D-4C8C-4FC0-85B2-680AF46A5F84}" dt="2017-12-04T09:34:10.174" v="3292" actId="1076"/>
          <ac:spMkLst>
            <pc:docMk/>
            <pc:sldMk cId="3131851379" sldId="274"/>
            <ac:spMk id="5" creationId="{1611DFF0-E3DA-4DB2-A0AA-D207F4AC01FF}"/>
          </ac:spMkLst>
        </pc:spChg>
        <pc:spChg chg="add mod">
          <ac:chgData name="Jimmy Huang" userId="02708679a802899d" providerId="LiveId" clId="{A220125D-4C8C-4FC0-85B2-680AF46A5F84}" dt="2017-12-04T09:34:31.976" v="3316" actId="1076"/>
          <ac:spMkLst>
            <pc:docMk/>
            <pc:sldMk cId="3131851379" sldId="274"/>
            <ac:spMk id="6" creationId="{68AA7ABF-F8D8-4D15-BD18-7B5019DCF1A1}"/>
          </ac:spMkLst>
        </pc:spChg>
        <pc:picChg chg="add mod">
          <ac:chgData name="Jimmy Huang" userId="02708679a802899d" providerId="LiveId" clId="{A220125D-4C8C-4FC0-85B2-680AF46A5F84}" dt="2017-12-04T09:33:12.402" v="3231" actId="14100"/>
          <ac:picMkLst>
            <pc:docMk/>
            <pc:sldMk cId="3131851379" sldId="274"/>
            <ac:picMk id="4" creationId="{A8BA28F8-6E19-41C7-8B95-CE93A120AC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0118E-07CB-40A0-A6AB-187F2FD4B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C0EFE-5A3A-43CE-86D0-8AE2602F8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54972-0F9D-4177-B8F2-3DA0D29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EF927-3909-4B5B-BAB2-39196110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5D61F9-D5B0-4C85-802A-03086B64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29B4E-122C-4987-8B54-F912BA4B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C5FA25-AB2A-40C9-8B7C-1826BC8E8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1990D0-98D2-415F-83AD-67EB74BE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B770A-0244-4B37-A8A5-B2900CD8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DC08E-A9D7-4F11-B0D8-7DDF3B89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4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E11D40-93EC-42F3-AA83-5C92AFC7C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A1E1AE-B9F4-4B89-9707-95574EB2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A6A6EC-A0F5-4ECF-9E60-18CDF3B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BAA6C-33B1-4905-B7ED-EC8A09F7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37861-3A76-468F-947F-88C5F781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29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ACC3-5EB5-4BCA-9D59-8C618CE8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589C3-A3BE-49B3-8E5D-8DBF752B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60476-EFD9-40DF-B0A2-C2FBD53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5941D-8FCD-4EC6-9E29-951D8A6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13579-EE97-4BE7-895F-7A9CAE0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63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B1FD0-07A4-426A-9C94-694E274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31F8C-9688-4C36-8FC8-3F05260D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27105-073F-4983-AD63-BA7AA4D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633BAC-CE9C-4D21-B8DE-5EA9D427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1965F-0382-4E0B-B256-B1C1F074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4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9961E-3CB8-482A-8919-402CDF4A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DC563-1139-481C-A906-64DDE84DD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9FABE9-CF01-4318-99B7-D0E8380C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E38C6A-7530-4038-A511-3BBB5463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7E6EA6-4F8C-4B42-8CF6-4A075B53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802AB7-33BF-4717-AD2E-73EAF05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92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68D99-D7F7-401A-BD45-742AE4E4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00C4F-04C4-4CE1-B5D4-CC48831A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B4C267-76FA-4596-BA2D-81E9F2C1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3F1BAB-FEDE-4B0D-A8A4-577E6427B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239307-1651-482C-9871-2D71620B4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572D41-ADFA-4A6B-88C4-7E299008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13DE03-BE33-4397-BC36-54E0DD19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3816F2-D658-47E9-8996-31AAB9C2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6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DB9DF-5A8C-4DA7-B17B-3C46FF1E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C7B28B-EB48-4796-B0BE-F173386A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6FD556-CDF6-46A6-8AA5-C7DFFD5A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544C62-59ED-4871-B889-23FC47DA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52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E17C25-1B60-4C9F-9D6A-C872E97D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B548-32F0-4656-8606-645AA7FE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C9F181-33F1-4546-971C-70A1D8EC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1E5D1-6509-4A78-98B5-596E3AA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FB353-5AF5-43FD-AD78-FB1DFDDE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DA107B-6B7C-4EC9-9343-016238F6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6A4EDD-6F5E-4903-A000-13F80DB4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A09629-BE62-47CC-ACE6-DCDEF407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F9779A-3686-4FBA-BB87-3F49F822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37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45807-EC6E-48C5-AB29-6D9C02BF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0A8C1-FFBF-49FF-84C7-8855F1D56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D406E5-2D8B-4138-BF52-AD19C04D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DCB8D3-FFEA-4969-AD03-E5134363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730C2B-E8C0-4AC2-849B-D49675A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8FD970-8A95-4145-AAF0-0308354F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0B9510-4ED3-4DEC-8606-85892A2D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FFC643-F707-42ED-B543-A5E5AC65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ECAF3-6D1C-438C-BAB0-53EBF275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8FD7-ED1C-49DD-A03F-D77D4833C7C3}" type="datetimeFigureOut">
              <a:rPr lang="zh-TW" altLang="en-US" smtClean="0"/>
              <a:t>2017/12/4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64D8DB-8032-44F7-8823-696A9AA8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942BF-B596-4C6E-BB18-6730F7319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2299-F7E1-4B98-9049-0CE83D5FE8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7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live.com/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9BAD77-D0B7-4CA4-98C7-A0B0F57A8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Python Basics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75B2C6-B201-4310-A639-963ADE11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/>
              <a:t>On Microsoft Azure Notebooks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705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399EF-8832-46F8-BF94-35856F31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一些快捷鍵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9FAB71-E9B3-40B3-8FDB-5EB4B264E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957"/>
            <a:ext cx="10515600" cy="43346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9205D31-371A-4DBC-8C56-B0C20F701D2E}"/>
              </a:ext>
            </a:extLst>
          </p:cNvPr>
          <p:cNvSpPr txBox="1"/>
          <p:nvPr/>
        </p:nvSpPr>
        <p:spPr>
          <a:xfrm>
            <a:off x="8397552" y="342900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加一個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C26A4B-E070-48D9-B382-16EF1FF01465}"/>
              </a:ext>
            </a:extLst>
          </p:cNvPr>
          <p:cNvSpPr txBox="1"/>
          <p:nvPr/>
        </p:nvSpPr>
        <p:spPr>
          <a:xfrm>
            <a:off x="8397551" y="381662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刪除一個</a:t>
            </a:r>
            <a:r>
              <a:rPr lang="en-US" altLang="zh-TW" dirty="0"/>
              <a:t>cell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BFD61F-0D8D-434D-973B-3A09FF435887}"/>
              </a:ext>
            </a:extLst>
          </p:cNvPr>
          <p:cNvSpPr txBox="1"/>
          <p:nvPr/>
        </p:nvSpPr>
        <p:spPr>
          <a:xfrm>
            <a:off x="8397551" y="4698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縮排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A5DBD64-23AA-473D-965A-3A6FDA791552}"/>
              </a:ext>
            </a:extLst>
          </p:cNvPr>
          <p:cNvSpPr txBox="1"/>
          <p:nvPr/>
        </p:nvSpPr>
        <p:spPr>
          <a:xfrm>
            <a:off x="8397551" y="50644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註解反白區域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7CD237-B10E-4D3A-8F90-A8F5792769DE}"/>
              </a:ext>
            </a:extLst>
          </p:cNvPr>
          <p:cNvSpPr txBox="1"/>
          <p:nvPr/>
        </p:nvSpPr>
        <p:spPr>
          <a:xfrm>
            <a:off x="8397551" y="431127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執行一個</a:t>
            </a:r>
            <a:r>
              <a:rPr lang="en-US" altLang="zh-TW" dirty="0"/>
              <a:t>cell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8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961D4-2CAD-4B32-A21B-656DC52A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執行外部指令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8D93B6D-364B-4673-81C7-350BCBCB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579" y="1825625"/>
            <a:ext cx="9072841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C0AB982-A301-4E19-AE74-CD005B69DAB7}"/>
              </a:ext>
            </a:extLst>
          </p:cNvPr>
          <p:cNvSpPr txBox="1"/>
          <p:nvPr/>
        </p:nvSpPr>
        <p:spPr>
          <a:xfrm>
            <a:off x="3774336" y="244607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驚嘆號可以執行</a:t>
            </a:r>
            <a:r>
              <a:rPr lang="en-US" altLang="zh-TW" dirty="0"/>
              <a:t>shell</a:t>
            </a:r>
            <a:r>
              <a:rPr lang="zh-TW" altLang="en-US" dirty="0"/>
              <a:t>指令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E5BB4B-D5C3-4071-A4CA-D6D3296B8B52}"/>
              </a:ext>
            </a:extLst>
          </p:cNvPr>
          <p:cNvSpPr txBox="1"/>
          <p:nvPr/>
        </p:nvSpPr>
        <p:spPr>
          <a:xfrm>
            <a:off x="5121821" y="507183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百分比號可以執行</a:t>
            </a:r>
            <a:r>
              <a:rPr lang="en-US" altLang="zh-TW" dirty="0"/>
              <a:t>python</a:t>
            </a:r>
            <a:r>
              <a:rPr lang="zh-TW" altLang="en-US" dirty="0"/>
              <a:t>控制指令</a:t>
            </a:r>
          </a:p>
        </p:txBody>
      </p:sp>
    </p:spTree>
    <p:extLst>
      <p:ext uri="{BB962C8B-B14F-4D97-AF65-F5344CB8AC3E}">
        <p14:creationId xmlns:p14="http://schemas.microsoft.com/office/powerpoint/2010/main" val="149265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E4DFFD-CE7E-482D-A953-F9CA2692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131128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4A53F-D96C-4A82-BA77-50B47D5E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zh-TW" altLang="en-US" dirty="0"/>
              <a:t>套件庫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7E598EF-9947-4AEA-A646-EB23A3BF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533"/>
          <a:stretch/>
        </p:blipFill>
        <p:spPr>
          <a:xfrm>
            <a:off x="838200" y="2419024"/>
            <a:ext cx="10515600" cy="19768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7068258-9FA8-4211-869B-3BA83C1E8B6E}"/>
              </a:ext>
            </a:extLst>
          </p:cNvPr>
          <p:cNvSpPr txBox="1"/>
          <p:nvPr/>
        </p:nvSpPr>
        <p:spPr>
          <a:xfrm>
            <a:off x="2827176" y="3059668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zh-TW" altLang="en-US" dirty="0"/>
              <a:t>整個套件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597627-713B-4FAE-9012-986A178A480A}"/>
              </a:ext>
            </a:extLst>
          </p:cNvPr>
          <p:cNvSpPr txBox="1"/>
          <p:nvPr/>
        </p:nvSpPr>
        <p:spPr>
          <a:xfrm>
            <a:off x="3820929" y="3519863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zh-TW" altLang="en-US" dirty="0"/>
              <a:t>套件裡的某個部分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FAEEB-3C94-4B71-BD87-B132F6198305}"/>
              </a:ext>
            </a:extLst>
          </p:cNvPr>
          <p:cNvSpPr txBox="1"/>
          <p:nvPr/>
        </p:nvSpPr>
        <p:spPr>
          <a:xfrm>
            <a:off x="3267360" y="39469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用縮寫代替原來的套件名稱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5B1954-27FC-4AA7-9EC9-8E627E2B2EA0}"/>
              </a:ext>
            </a:extLst>
          </p:cNvPr>
          <p:cNvSpPr txBox="1"/>
          <p:nvPr/>
        </p:nvSpPr>
        <p:spPr>
          <a:xfrm>
            <a:off x="1862456" y="4529839"/>
            <a:ext cx="373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正常執行完不會跳出任何東西</a:t>
            </a:r>
            <a:endParaRPr lang="en-US" altLang="zh-TW" dirty="0"/>
          </a:p>
          <a:p>
            <a:r>
              <a:rPr lang="zh-TW" altLang="en-US" dirty="0"/>
              <a:t>如果有未安裝的套件要用</a:t>
            </a:r>
            <a:r>
              <a:rPr lang="en-US" altLang="zh-TW" dirty="0"/>
              <a:t>pip install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29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FC482-6E9A-4B5F-80A2-B3E649D7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縮排系統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F6AEBF-0FC2-4C74-A2CD-99597D57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353"/>
            <a:ext cx="10515600" cy="14290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6D1C46-33C5-4D06-8E31-08F361E1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4396"/>
            <a:ext cx="10477500" cy="3343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34C688-EA64-40D0-96A1-5D2BCE937DA1}"/>
              </a:ext>
            </a:extLst>
          </p:cNvPr>
          <p:cNvSpPr txBox="1"/>
          <p:nvPr/>
        </p:nvSpPr>
        <p:spPr>
          <a:xfrm>
            <a:off x="3408395" y="4181774"/>
            <a:ext cx="4136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很特別的一點是用縮排控制流程</a:t>
            </a:r>
            <a:endParaRPr lang="en-US" altLang="zh-TW" dirty="0"/>
          </a:p>
          <a:p>
            <a:r>
              <a:rPr lang="zh-TW" altLang="en-US" dirty="0"/>
              <a:t>所以沒有</a:t>
            </a:r>
            <a:r>
              <a:rPr lang="en-US" altLang="zh-TW" dirty="0"/>
              <a:t>”end”</a:t>
            </a:r>
          </a:p>
          <a:p>
            <a:r>
              <a:rPr lang="zh-TW" altLang="en-US" dirty="0"/>
              <a:t>同一個縮排等級會在同一個流程裡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A87800E-8905-4C3E-829D-74D419EA2A0D}"/>
              </a:ext>
            </a:extLst>
          </p:cNvPr>
          <p:cNvCxnSpPr/>
          <p:nvPr/>
        </p:nvCxnSpPr>
        <p:spPr>
          <a:xfrm>
            <a:off x="1822294" y="4413380"/>
            <a:ext cx="0" cy="606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C2B17EB-901A-4369-A0E9-65A84C349027}"/>
              </a:ext>
            </a:extLst>
          </p:cNvPr>
          <p:cNvCxnSpPr/>
          <p:nvPr/>
        </p:nvCxnSpPr>
        <p:spPr>
          <a:xfrm>
            <a:off x="1426128" y="4687395"/>
            <a:ext cx="335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2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A3251-AB07-474A-8C6E-684E4840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7D93-E587-4CE4-AEC2-9BCC06E2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323" cy="4351338"/>
          </a:xfrm>
        </p:spPr>
        <p:txBody>
          <a:bodyPr/>
          <a:lstStyle/>
          <a:p>
            <a:r>
              <a:rPr lang="en-US" altLang="zh-TW" dirty="0"/>
              <a:t>Boolean</a:t>
            </a:r>
            <a:r>
              <a:rPr lang="zh-TW" altLang="en-US" dirty="0"/>
              <a:t> 布林值 </a:t>
            </a:r>
            <a:r>
              <a:rPr lang="en-US" altLang="zh-TW" dirty="0"/>
              <a:t>True or False</a:t>
            </a:r>
          </a:p>
          <a:p>
            <a:r>
              <a:rPr lang="en-US" altLang="zh-TW" dirty="0"/>
              <a:t>Integer </a:t>
            </a:r>
            <a:r>
              <a:rPr lang="zh-TW" altLang="en-US" dirty="0"/>
              <a:t>整數 預設為長整數 </a:t>
            </a:r>
            <a:r>
              <a:rPr lang="en-US" altLang="zh-TW" dirty="0"/>
              <a:t>32</a:t>
            </a:r>
            <a:r>
              <a:rPr lang="zh-TW" altLang="en-US" dirty="0"/>
              <a:t>位元</a:t>
            </a:r>
            <a:endParaRPr lang="en-US" altLang="zh-TW" dirty="0"/>
          </a:p>
          <a:p>
            <a:r>
              <a:rPr lang="en-US" altLang="zh-TW" dirty="0"/>
              <a:t>Float </a:t>
            </a:r>
            <a:r>
              <a:rPr lang="zh-TW" altLang="en-US" dirty="0"/>
              <a:t>浮點數 </a:t>
            </a:r>
            <a:r>
              <a:rPr lang="en-US" altLang="zh-TW" dirty="0"/>
              <a:t>32</a:t>
            </a:r>
            <a:r>
              <a:rPr lang="zh-TW" altLang="en-US" dirty="0"/>
              <a:t>位元</a:t>
            </a: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 字串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50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570AA-8FE2-4067-BCFC-D1EBDB0D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比較運算符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FA3A4-4DD5-4C85-B0E2-2390DD3C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zh-TW" altLang="en-US" dirty="0"/>
              <a:t>    </a:t>
            </a:r>
            <a:r>
              <a:rPr lang="en-US" altLang="zh-TW" dirty="0"/>
              <a:t>==</a:t>
            </a:r>
            <a:r>
              <a:rPr lang="zh-TW" altLang="en-US" dirty="0"/>
              <a:t> 等於</a:t>
            </a:r>
            <a:endParaRPr lang="en-US" altLang="zh-TW" dirty="0"/>
          </a:p>
          <a:p>
            <a:r>
              <a:rPr lang="en-US" altLang="zh-TW" dirty="0"/>
              <a:t>    !=</a:t>
            </a:r>
            <a:r>
              <a:rPr lang="zh-TW" altLang="en-US" dirty="0"/>
              <a:t> 不等於</a:t>
            </a:r>
            <a:endParaRPr lang="en-US" altLang="zh-TW" dirty="0"/>
          </a:p>
          <a:p>
            <a:r>
              <a:rPr lang="en-US" altLang="zh-TW" dirty="0"/>
              <a:t>    &gt;</a:t>
            </a:r>
            <a:r>
              <a:rPr lang="zh-TW" altLang="en-US" dirty="0"/>
              <a:t> 大於</a:t>
            </a:r>
            <a:endParaRPr lang="en-US" altLang="zh-TW" dirty="0"/>
          </a:p>
          <a:p>
            <a:r>
              <a:rPr lang="en-US" altLang="zh-TW" dirty="0"/>
              <a:t>    &lt;</a:t>
            </a:r>
            <a:r>
              <a:rPr lang="zh-TW" altLang="en-US" dirty="0"/>
              <a:t> 小於</a:t>
            </a:r>
            <a:endParaRPr lang="en-US" altLang="zh-TW" dirty="0"/>
          </a:p>
          <a:p>
            <a:r>
              <a:rPr lang="en-US" altLang="zh-TW" dirty="0"/>
              <a:t>    &gt;=</a:t>
            </a:r>
            <a:r>
              <a:rPr lang="zh-TW" altLang="en-US" dirty="0"/>
              <a:t> 大於等於</a:t>
            </a:r>
            <a:endParaRPr lang="en-US" altLang="zh-TW" dirty="0"/>
          </a:p>
          <a:p>
            <a:r>
              <a:rPr lang="en-US" altLang="zh-TW" dirty="0"/>
              <a:t>    &lt;=</a:t>
            </a:r>
            <a:r>
              <a:rPr lang="zh-TW" altLang="en-US" dirty="0"/>
              <a:t> 小於等於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45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0F132-1720-4498-B003-CE310DCC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F6205-83E7-462F-BD67-3DBC544A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else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loop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While loop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505EC2-77E4-410B-A780-533D7CB8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92" y="3429000"/>
            <a:ext cx="4470349" cy="15878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374154-449C-48A2-A9A4-6625F6CE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92" y="5273675"/>
            <a:ext cx="6572250" cy="12192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EE1039-1C8E-4118-8347-0E5E40D32A8B}"/>
              </a:ext>
            </a:extLst>
          </p:cNvPr>
          <p:cNvSpPr txBox="1"/>
          <p:nvPr/>
        </p:nvSpPr>
        <p:spPr>
          <a:xfrm>
            <a:off x="9041933" y="3899748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所有流程控制都沒有</a:t>
            </a:r>
            <a:r>
              <a:rPr lang="en-US" altLang="zh-TW" dirty="0"/>
              <a:t>END</a:t>
            </a:r>
            <a:r>
              <a:rPr lang="zh-TW" altLang="en-US" dirty="0"/>
              <a:t>指令</a:t>
            </a:r>
            <a:endParaRPr lang="en-US" altLang="zh-TW" dirty="0"/>
          </a:p>
          <a:p>
            <a:r>
              <a:rPr lang="zh-TW" altLang="en-US" dirty="0"/>
              <a:t>用縮排當</a:t>
            </a:r>
            <a:r>
              <a:rPr lang="en-US" altLang="zh-TW" dirty="0"/>
              <a:t>END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A33CFD-72FB-497A-BFCC-F6044903D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892" y="1912645"/>
            <a:ext cx="2034862" cy="11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2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B8E41-891D-474C-8034-A008969F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自訂函式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8BA28F8-6E19-41C7-8B95-CE93A120A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733358" cy="46434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611DFF0-E3DA-4DB2-A0AA-D207F4AC01FF}"/>
              </a:ext>
            </a:extLst>
          </p:cNvPr>
          <p:cNvSpPr txBox="1"/>
          <p:nvPr/>
        </p:nvSpPr>
        <p:spPr>
          <a:xfrm>
            <a:off x="2314575" y="148804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函式名稱</a:t>
            </a:r>
            <a:r>
              <a:rPr lang="en-US" altLang="zh-TW" dirty="0"/>
              <a:t>(</a:t>
            </a:r>
            <a:r>
              <a:rPr lang="zh-TW" altLang="en-US" dirty="0"/>
              <a:t>變數名稱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AA7ABF-F8D8-4D15-BD18-7B5019DCF1A1}"/>
              </a:ext>
            </a:extLst>
          </p:cNvPr>
          <p:cNvSpPr txBox="1"/>
          <p:nvPr/>
        </p:nvSpPr>
        <p:spPr>
          <a:xfrm>
            <a:off x="4029075" y="5621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使用函式</a:t>
            </a:r>
          </a:p>
        </p:txBody>
      </p:sp>
    </p:spTree>
    <p:extLst>
      <p:ext uri="{BB962C8B-B14F-4D97-AF65-F5344CB8AC3E}">
        <p14:creationId xmlns:p14="http://schemas.microsoft.com/office/powerpoint/2010/main" val="313185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05021F-EFCD-410B-811C-D00CC1E9C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5" t="-2" r="4209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769C0B6-CC93-4BCC-BFE6-93DB2830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Microsoft Azure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E8665-75F0-4CF5-A144-FBB31D13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solidFill>
                  <a:schemeClr val="bg1"/>
                </a:solidFill>
              </a:rPr>
              <a:t>微軟的雲端服務平台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chemeClr val="bg1"/>
                </a:solidFill>
              </a:rPr>
              <a:t>有很多功能可以用，例如：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虛擬機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網頁伺服器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資料庫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zh-TW" altLang="en-US" sz="1800" dirty="0">
                <a:solidFill>
                  <a:schemeClr val="bg1"/>
                </a:solidFill>
              </a:rPr>
              <a:t>物聯網</a:t>
            </a:r>
            <a:endParaRPr lang="en-US" altLang="zh-TW" sz="1800" dirty="0">
              <a:solidFill>
                <a:schemeClr val="bg1"/>
              </a:solidFill>
            </a:endParaRPr>
          </a:p>
          <a:p>
            <a:endParaRPr lang="en-US" altLang="zh-TW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chemeClr val="bg1"/>
                </a:solidFill>
              </a:rPr>
              <a:t>而這次介紹的 </a:t>
            </a:r>
            <a:r>
              <a:rPr lang="en-US" altLang="zh-TW" sz="1800" dirty="0">
                <a:solidFill>
                  <a:schemeClr val="bg1"/>
                </a:solidFill>
              </a:rPr>
              <a:t>Microsoft Azure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</a:rPr>
              <a:t>Notebooks</a:t>
            </a:r>
            <a:r>
              <a:rPr lang="zh-TW" altLang="en-US" sz="1800" dirty="0">
                <a:solidFill>
                  <a:schemeClr val="bg1"/>
                </a:solidFill>
              </a:rPr>
              <a:t> 也是其中一項服務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3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5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27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29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31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33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B22294-2CD7-4422-9D9D-0D2A59DC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zh-TW" altLang="en-US" sz="4800"/>
              <a:t>註冊 </a:t>
            </a:r>
            <a:r>
              <a:rPr lang="en-US" altLang="zh-TW" sz="4800"/>
              <a:t>Microsoft </a:t>
            </a:r>
            <a:r>
              <a:rPr lang="zh-TW" altLang="en-US" sz="4800"/>
              <a:t>帳號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7354E-8F14-4AF7-9580-F61E2F30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1800"/>
              <a:t>使用</a:t>
            </a:r>
            <a:r>
              <a:rPr lang="en-US" altLang="zh-TW" sz="1800"/>
              <a:t>Notebooks</a:t>
            </a:r>
            <a:r>
              <a:rPr lang="zh-TW" altLang="en-US" sz="1800"/>
              <a:t>要先有一個微軟的帳號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如果沒有可以先到這個網址申請</a:t>
            </a:r>
            <a:endParaRPr lang="en-US" altLang="zh-TW" sz="1800"/>
          </a:p>
          <a:p>
            <a:r>
              <a:rPr lang="en-US" altLang="zh-TW" sz="1800">
                <a:hlinkClick r:id="rId2"/>
              </a:rPr>
              <a:t>https://login.live.com/tw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60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39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home.png">
            <a:extLst>
              <a:ext uri="{FF2B5EF4-FFF2-40B4-BE49-F238E27FC236}">
                <a16:creationId xmlns:a16="http://schemas.microsoft.com/office/drawing/2014/main" id="{1B1788C7-B5E8-43C6-8587-FDC25BC6B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1206" y="643464"/>
            <a:ext cx="6719956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16C15C-5F52-4A9E-98BE-350F568F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進入 </a:t>
            </a:r>
            <a:r>
              <a:rPr lang="en-US" altLang="zh-TW" sz="5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Microsoft Azure Notebooks </a:t>
            </a:r>
            <a:r>
              <a:rPr lang="zh-TW" altLang="en-US" sz="5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官網</a:t>
            </a:r>
          </a:p>
        </p:txBody>
      </p:sp>
      <p:sp>
        <p:nvSpPr>
          <p:cNvPr id="2055" name="Content Placeholder 2054"/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  <a:hlinkClick r:id="rId3"/>
              </a:rPr>
              <a:t>https://notebooks.azure.com/</a:t>
            </a:r>
            <a:endParaRPr lang="en-US" sz="24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9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Rectangle 93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4666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ython2.png">
            <a:extLst>
              <a:ext uri="{FF2B5EF4-FFF2-40B4-BE49-F238E27FC236}">
                <a16:creationId xmlns:a16="http://schemas.microsoft.com/office/drawing/2014/main" id="{B9FD4D90-DB57-4E36-A3E4-4C90C8356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12399" y="587143"/>
            <a:ext cx="4719483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.png">
            <a:extLst>
              <a:ext uri="{FF2B5EF4-FFF2-40B4-BE49-F238E27FC236}">
                <a16:creationId xmlns:a16="http://schemas.microsoft.com/office/drawing/2014/main" id="{E8199504-2221-4AE8-9808-9641BF72A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118" y="587143"/>
            <a:ext cx="4736459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C427F7-D68E-473F-BD92-6026956F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642583"/>
            <a:ext cx="9144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6000"/>
              <a:t>複製教學範例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84BBE-40CF-4D24-9875-5F765170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742428"/>
            <a:ext cx="91440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1500" dirty="0"/>
              <a:t>拉到最下面有個</a:t>
            </a:r>
            <a:r>
              <a:rPr lang="en-US" altLang="zh-TW" sz="1500" dirty="0"/>
              <a:t>Fundamentals of Data Science with Python</a:t>
            </a:r>
            <a:r>
              <a:rPr lang="zh-TW" altLang="en-US" sz="1500" dirty="0"/>
              <a:t>，</a:t>
            </a:r>
            <a:br>
              <a:rPr lang="en-US" altLang="zh-TW" sz="1500" dirty="0"/>
            </a:br>
            <a:r>
              <a:rPr lang="zh-TW" altLang="en-US" sz="1500" dirty="0"/>
              <a:t>點進去以後</a:t>
            </a:r>
            <a:r>
              <a:rPr lang="en-US" altLang="zh-TW" sz="1500" dirty="0"/>
              <a:t>Clone</a:t>
            </a:r>
            <a:r>
              <a:rPr lang="zh-TW" altLang="en-US" sz="1500" dirty="0"/>
              <a:t>到自己的帳號底下</a:t>
            </a:r>
          </a:p>
        </p:txBody>
      </p:sp>
    </p:spTree>
    <p:extLst>
      <p:ext uri="{BB962C8B-B14F-4D97-AF65-F5344CB8AC3E}">
        <p14:creationId xmlns:p14="http://schemas.microsoft.com/office/powerpoint/2010/main" val="114690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FBD1A-4D2B-483A-9EFA-8BFC5185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/>
              <a:t>01.Basics.ipynb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132366-C96C-430C-A8CA-5CBAAC40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585" y="1502131"/>
            <a:ext cx="7830829" cy="535586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E82BFF5-2607-49A1-B1B9-C4B60DD3864C}"/>
              </a:ext>
            </a:extLst>
          </p:cNvPr>
          <p:cNvCxnSpPr/>
          <p:nvPr/>
        </p:nvCxnSpPr>
        <p:spPr>
          <a:xfrm>
            <a:off x="1783983" y="4312626"/>
            <a:ext cx="4945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790A0-0293-4A8B-82C3-CFC6CC7C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Jupyter(</a:t>
            </a:r>
            <a:r>
              <a:rPr lang="en-US" altLang="zh-TW" dirty="0" err="1"/>
              <a:t>Ipython</a:t>
            </a:r>
            <a:r>
              <a:rPr lang="en-US" altLang="zh-TW" dirty="0"/>
              <a:t>)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6009D-D6DF-4CCE-84EA-578D196D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Jupyther</a:t>
            </a:r>
            <a:r>
              <a:rPr lang="zh-TW" altLang="en-US" dirty="0"/>
              <a:t>是一個互動式的</a:t>
            </a:r>
            <a:r>
              <a:rPr lang="en-US" altLang="zh-TW" dirty="0"/>
              <a:t>Python</a:t>
            </a:r>
            <a:r>
              <a:rPr lang="zh-TW" altLang="en-US" dirty="0"/>
              <a:t>介面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同時可以執行</a:t>
            </a:r>
            <a:r>
              <a:rPr lang="en-US" altLang="zh-TW" dirty="0"/>
              <a:t>shell</a:t>
            </a:r>
            <a:r>
              <a:rPr lang="zh-TW" altLang="en-US" dirty="0"/>
              <a:t>指令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執行介面由</a:t>
            </a:r>
            <a:r>
              <a:rPr lang="en-US" altLang="zh-TW" dirty="0"/>
              <a:t>Cell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將程式切成一段一段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並可以在其中加入文檔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執行結果會直接出現在下方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F912B0-B9FD-496F-88BF-3082862B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066" y="2395555"/>
            <a:ext cx="6338934" cy="44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89D8E-E95C-42C3-8333-144646A4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Jupyter</a:t>
            </a:r>
            <a:r>
              <a:rPr lang="zh-TW" altLang="en-US" dirty="0"/>
              <a:t>執行方式 </a:t>
            </a:r>
            <a:r>
              <a:rPr lang="en-US" altLang="zh-TW" dirty="0"/>
              <a:t>“</a:t>
            </a:r>
            <a:r>
              <a:rPr lang="en-US" altLang="zh-TW" dirty="0" err="1"/>
              <a:t>Shift+Enter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C29A58D-60C2-4936-9899-60A35AA4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642" y="1690688"/>
            <a:ext cx="8198716" cy="485201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58E0D0F-C11E-4FE7-A199-7B1AC869561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0108734" y="2063692"/>
            <a:ext cx="478510" cy="886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41BD98-D126-4555-8E46-44595506606A}"/>
              </a:ext>
            </a:extLst>
          </p:cNvPr>
          <p:cNvSpPr txBox="1"/>
          <p:nvPr/>
        </p:nvSpPr>
        <p:spPr>
          <a:xfrm>
            <a:off x="10587244" y="1690688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核心狀態</a:t>
            </a:r>
            <a:endParaRPr lang="en-US" altLang="zh-TW" dirty="0"/>
          </a:p>
          <a:p>
            <a:r>
              <a:rPr lang="zh-TW" altLang="en-US" dirty="0"/>
              <a:t>實心：運轉</a:t>
            </a:r>
            <a:endParaRPr lang="en-US" altLang="zh-TW" dirty="0"/>
          </a:p>
          <a:p>
            <a:r>
              <a:rPr lang="zh-TW" altLang="en-US" dirty="0"/>
              <a:t>空心：待機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1C7EA6-AE7C-46C5-8126-92FD8EA57A84}"/>
              </a:ext>
            </a:extLst>
          </p:cNvPr>
          <p:cNvSpPr txBox="1"/>
          <p:nvPr/>
        </p:nvSpPr>
        <p:spPr>
          <a:xfrm>
            <a:off x="4362275" y="2751590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在一個</a:t>
            </a:r>
            <a:r>
              <a:rPr lang="en-US" altLang="zh-TW" dirty="0"/>
              <a:t>Cell</a:t>
            </a:r>
            <a:r>
              <a:rPr lang="zh-TW" altLang="en-US" dirty="0"/>
              <a:t>上面按</a:t>
            </a:r>
            <a:r>
              <a:rPr lang="en-US" altLang="zh-TW" dirty="0" err="1"/>
              <a:t>Shift+Enter</a:t>
            </a:r>
            <a:r>
              <a:rPr lang="zh-TW" altLang="en-US" dirty="0"/>
              <a:t>可以執行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02599AA-E9D8-4562-8DF8-93CB618FC3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707935" y="2936148"/>
            <a:ext cx="654340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06A28DB-D415-4A0C-A06D-D58A41F80C73}"/>
              </a:ext>
            </a:extLst>
          </p:cNvPr>
          <p:cNvCxnSpPr>
            <a:cxnSpLocks/>
          </p:cNvCxnSpPr>
          <p:nvPr/>
        </p:nvCxnSpPr>
        <p:spPr>
          <a:xfrm>
            <a:off x="3833769" y="1690688"/>
            <a:ext cx="0" cy="557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53763D-0DBE-46EF-9D3F-1922C8A7724E}"/>
              </a:ext>
            </a:extLst>
          </p:cNvPr>
          <p:cNvSpPr txBox="1"/>
          <p:nvPr/>
        </p:nvSpPr>
        <p:spPr>
          <a:xfrm>
            <a:off x="3048939" y="14282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這個也是執行</a:t>
            </a:r>
          </a:p>
        </p:txBody>
      </p:sp>
    </p:spTree>
    <p:extLst>
      <p:ext uri="{BB962C8B-B14F-4D97-AF65-F5344CB8AC3E}">
        <p14:creationId xmlns:p14="http://schemas.microsoft.com/office/powerpoint/2010/main" val="363294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014A7-2B50-4E8F-B4DF-60EFA48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執行程式碼看看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53DD9D-D21A-4C5B-8FF9-9D9A50691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774"/>
            <a:ext cx="10515600" cy="38910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16351E-D1C2-4A65-AE1F-6AA4893F7EB2}"/>
              </a:ext>
            </a:extLst>
          </p:cNvPr>
          <p:cNvSpPr txBox="1"/>
          <p:nvPr/>
        </p:nvSpPr>
        <p:spPr>
          <a:xfrm>
            <a:off x="7246372" y="31219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灰色方框是程式碼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42B1EC-7A2C-4E2D-B095-52F3B63D541C}"/>
              </a:ext>
            </a:extLst>
          </p:cNvPr>
          <p:cNvSpPr txBox="1"/>
          <p:nvPr/>
        </p:nvSpPr>
        <p:spPr>
          <a:xfrm>
            <a:off x="7246372" y="434788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Shift+Enter</a:t>
            </a:r>
            <a:r>
              <a:rPr lang="zh-TW" altLang="en-US" dirty="0"/>
              <a:t>後</a:t>
            </a:r>
            <a:br>
              <a:rPr lang="en-US" altLang="zh-TW" dirty="0"/>
            </a:br>
            <a:r>
              <a:rPr lang="zh-TW" altLang="en-US" dirty="0"/>
              <a:t>下面為執行結果</a:t>
            </a:r>
          </a:p>
        </p:txBody>
      </p:sp>
    </p:spTree>
    <p:extLst>
      <p:ext uri="{BB962C8B-B14F-4D97-AF65-F5344CB8AC3E}">
        <p14:creationId xmlns:p14="http://schemas.microsoft.com/office/powerpoint/2010/main" val="84827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371</Words>
  <Application>Microsoft Office PowerPoint</Application>
  <PresentationFormat>寬螢幕</PresentationFormat>
  <Paragraphs>84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Python Basics</vt:lpstr>
      <vt:lpstr>Microsoft Azure</vt:lpstr>
      <vt:lpstr>註冊 Microsoft 帳號</vt:lpstr>
      <vt:lpstr>進入 Microsoft Azure Notebooks 官網</vt:lpstr>
      <vt:lpstr>複製教學範例</vt:lpstr>
      <vt:lpstr>打開01.Basics.ipynb</vt:lpstr>
      <vt:lpstr>Jupyter(Ipython) 簡介</vt:lpstr>
      <vt:lpstr>Jupyter執行方式 “Shift+Enter”</vt:lpstr>
      <vt:lpstr>執行程式碼看看</vt:lpstr>
      <vt:lpstr>一些快捷鍵</vt:lpstr>
      <vt:lpstr>執行外部指令</vt:lpstr>
      <vt:lpstr>Python Basics</vt:lpstr>
      <vt:lpstr>import 套件庫</vt:lpstr>
      <vt:lpstr>縮排系統</vt:lpstr>
      <vt:lpstr>基本變數型態</vt:lpstr>
      <vt:lpstr>比較運算符</vt:lpstr>
      <vt:lpstr>流程控制</vt:lpstr>
      <vt:lpstr>自訂函式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Jimmy Huang</dc:creator>
  <cp:lastModifiedBy>Jimmy Huang</cp:lastModifiedBy>
  <cp:revision>4</cp:revision>
  <dcterms:created xsi:type="dcterms:W3CDTF">2017-11-30T06:44:11Z</dcterms:created>
  <dcterms:modified xsi:type="dcterms:W3CDTF">2017-12-04T09:34:33Z</dcterms:modified>
</cp:coreProperties>
</file>