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6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7FC9-F52A-4E07-8CE2-90909815CF80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A798-7638-4900-BD4D-FC0681A63D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7FC9-F52A-4E07-8CE2-90909815CF80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A798-7638-4900-BD4D-FC0681A63D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7FC9-F52A-4E07-8CE2-90909815CF80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A798-7638-4900-BD4D-FC0681A63D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7FC9-F52A-4E07-8CE2-90909815CF80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A798-7638-4900-BD4D-FC0681A63D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7FC9-F52A-4E07-8CE2-90909815CF80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A798-7638-4900-BD4D-FC0681A63D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7FC9-F52A-4E07-8CE2-90909815CF80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A798-7638-4900-BD4D-FC0681A63D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7FC9-F52A-4E07-8CE2-90909815CF80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A798-7638-4900-BD4D-FC0681A63D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7FC9-F52A-4E07-8CE2-90909815CF80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A798-7638-4900-BD4D-FC0681A63D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7FC9-F52A-4E07-8CE2-90909815CF80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A798-7638-4900-BD4D-FC0681A63D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7FC9-F52A-4E07-8CE2-90909815CF80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A798-7638-4900-BD4D-FC0681A63D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7FC9-F52A-4E07-8CE2-90909815CF80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A798-7638-4900-BD4D-FC0681A63D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F7FC9-F52A-4E07-8CE2-90909815CF80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FA798-7638-4900-BD4D-FC0681A63D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928662" y="1071546"/>
            <a:ext cx="7896198" cy="4402418"/>
            <a:chOff x="928662" y="1071546"/>
            <a:chExt cx="7896198" cy="4402418"/>
          </a:xfrm>
        </p:grpSpPr>
        <p:pic>
          <p:nvPicPr>
            <p:cNvPr id="1026" name="Picture 2" descr="D:\0 frast\CT288DS002 new\20240825\Home work\Project html\images\map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28662" y="1071546"/>
              <a:ext cx="7896198" cy="4402418"/>
            </a:xfrm>
            <a:prstGeom prst="rect">
              <a:avLst/>
            </a:prstGeom>
            <a:noFill/>
          </p:spPr>
        </p:pic>
        <p:sp>
          <p:nvSpPr>
            <p:cNvPr id="5" name="橢圓 4"/>
            <p:cNvSpPr/>
            <p:nvPr/>
          </p:nvSpPr>
          <p:spPr>
            <a:xfrm>
              <a:off x="5143504" y="2786058"/>
              <a:ext cx="571504" cy="3571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FT</dc:creator>
  <cp:lastModifiedBy>FT</cp:lastModifiedBy>
  <cp:revision>1</cp:revision>
  <dcterms:created xsi:type="dcterms:W3CDTF">2024-08-25T09:45:10Z</dcterms:created>
  <dcterms:modified xsi:type="dcterms:W3CDTF">2024-08-25T09:48:23Z</dcterms:modified>
</cp:coreProperties>
</file>