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E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420C-A32C-A043-9F40-2318B1DE7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461BF-A3CA-7A41-A070-8FC51432C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0905-21AA-8F47-AA81-1CE93B70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9718-D8C5-9F4F-8BD8-8C6CDD90F38A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C650A-96B2-994A-A753-6E6A34C1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2A1B5-1341-DD47-89AE-682A9E32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A65F-3532-5C47-99A2-D7BBEDCB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DAFC-83BC-E649-A6F1-FA0F5219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4FC01-3183-2741-80EB-9D4237031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99C0-D404-9040-B642-3F96DB1F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9718-D8C5-9F4F-8BD8-8C6CDD90F38A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EB05-70F8-B248-8F27-90ED510C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3C933-B39C-DA49-A1E4-58C64A12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A65F-3532-5C47-99A2-D7BBEDCB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7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B8734-AB58-DB4A-82FA-48CC5871B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C315C-CD17-B649-B8E3-089997888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93F7D-D78B-5D48-9EB5-7D1749AB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9718-D8C5-9F4F-8BD8-8C6CDD90F38A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5510-41FB-FB49-90B9-D7AE1559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4D27-B835-0740-B565-130F5FD3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A65F-3532-5C47-99A2-D7BBEDCB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5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1F9C-4D70-AA43-B5BC-6D0BFB85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1E69-FFDA-4341-B5C1-36EB719D9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005F-6FA1-C144-A2FE-B0BCCBD8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9718-D8C5-9F4F-8BD8-8C6CDD90F38A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026C0-1422-304C-A5A2-86CBCF2A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F4123-668E-0249-A396-EC101BEC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A65F-3532-5C47-99A2-D7BBEDCB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2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7C5E-0FD5-7147-B807-3D104832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036B2-DF89-3646-86D3-C7A1E557E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07AD6-C213-E44F-AD0B-4D878C03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9718-D8C5-9F4F-8BD8-8C6CDD90F38A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109D4-2078-734B-82F6-B2F2D4B0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9B032-5DBB-D74E-B8BE-5B0009EC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A65F-3532-5C47-99A2-D7BBEDCB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0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C273-7B6F-3043-98B4-52CF5540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134C-AC04-CC47-A492-C02B3B48E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3FFE4-6D90-134B-8588-0787F33CB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62307-0BBC-F541-90E6-CB0A9C64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9718-D8C5-9F4F-8BD8-8C6CDD90F38A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60019-D739-6D4C-900D-C190AB20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173C9-384D-D948-9868-F9FE6CF8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A65F-3532-5C47-99A2-D7BBEDCB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8430-42DE-4342-B486-09FE4805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49C26-9E8A-E245-923D-00DB5CAD3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8EC45-FEBF-7140-B903-E471C872E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C49F5-EB2D-6D45-9EA8-FB14EEE23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53A91-F45A-2349-8B07-304C77EB7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3B69A-5BF9-A648-BD8B-D8CE6592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9718-D8C5-9F4F-8BD8-8C6CDD90F38A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33666-E16C-2F4B-97AF-E4ED7CDB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941D7-49A5-0E4F-BA60-2241BBFD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A65F-3532-5C47-99A2-D7BBEDCB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0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89F0-4843-8948-8C8E-E0EB66D7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8FE93-E4B7-1A4B-B31B-F23DB06A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9718-D8C5-9F4F-8BD8-8C6CDD90F38A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126F0-918A-AE45-951F-A4B50209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10580-8BA0-0D4F-82C7-F6B9CA31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A65F-3532-5C47-99A2-D7BBEDCB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EAC34-7C3E-AE48-B938-CB776974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9718-D8C5-9F4F-8BD8-8C6CDD90F38A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99E0A-308B-2646-90FF-E2573487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46ADB-DE19-7C44-9B18-ED63BD0D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A65F-3532-5C47-99A2-D7BBEDCB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521B-46B3-734F-B24E-A9AD8E82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D428D-1F13-5844-80A3-71305B348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96680-4315-D849-BFD3-8044974BB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3DA13-DA5F-D248-B794-86C69CB6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9718-D8C5-9F4F-8BD8-8C6CDD90F38A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62E69-EE44-3147-81FD-9D8C44D9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47D93-8C3D-2E4A-9FD5-E17CF86F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A65F-3532-5C47-99A2-D7BBEDCB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E972-0BAF-4B4E-82CB-18979310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3EBDD-6021-DB4C-BC18-2F71C3E7D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44FF6-7D82-A74E-826F-2819DD417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B0775-0448-9042-998B-473443CD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9718-D8C5-9F4F-8BD8-8C6CDD90F38A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F32DA-0012-4D43-8DD2-68BB95C7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DC0C7-FCE8-494C-95C7-40FCEAD5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A65F-3532-5C47-99A2-D7BBEDCB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9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75FC1-AFBC-2749-9C10-877A5EBF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D3BB1-9DF7-0F40-A4FF-772D1E7F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5EEB-0618-C64B-AD22-CF9C853C3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E9718-D8C5-9F4F-8BD8-8C6CDD90F38A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D6E7-9BC6-9040-B1DB-8F7039CF3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A6A63-6E0F-BB41-8025-40A1D09AC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BA65F-3532-5C47-99A2-D7BBEDCB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3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9376235D-8805-A54A-86DB-28C9D050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944" y="1879600"/>
            <a:ext cx="4152900" cy="309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BADE80-30A4-2A45-A5CE-8F75719293BC}"/>
              </a:ext>
            </a:extLst>
          </p:cNvPr>
          <p:cNvSpPr txBox="1"/>
          <p:nvPr/>
        </p:nvSpPr>
        <p:spPr>
          <a:xfrm>
            <a:off x="1181718" y="1536174"/>
            <a:ext cx="628248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0" dirty="0">
                <a:solidFill>
                  <a:srgbClr val="C70E0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</a:t>
            </a:r>
            <a:r>
              <a:rPr lang="en-US" sz="14000" dirty="0">
                <a:solidFill>
                  <a:srgbClr val="C70E0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2023</a:t>
            </a:r>
          </a:p>
          <a:p>
            <a:pPr algn="r"/>
            <a:r>
              <a:rPr lang="en-US" sz="10000" dirty="0">
                <a:solidFill>
                  <a:srgbClr val="C70E0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Cardiff</a:t>
            </a:r>
          </a:p>
        </p:txBody>
      </p:sp>
    </p:spTree>
    <p:extLst>
      <p:ext uri="{BB962C8B-B14F-4D97-AF65-F5344CB8AC3E}">
        <p14:creationId xmlns:p14="http://schemas.microsoft.com/office/powerpoint/2010/main" val="251885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Davis</dc:creator>
  <cp:lastModifiedBy>Timothy Davis</cp:lastModifiedBy>
  <cp:revision>1</cp:revision>
  <dcterms:created xsi:type="dcterms:W3CDTF">2022-03-23T14:11:00Z</dcterms:created>
  <dcterms:modified xsi:type="dcterms:W3CDTF">2022-03-23T14:12:41Z</dcterms:modified>
</cp:coreProperties>
</file>