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70AF-4847-004C-9532-88F3D57C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8AE24-46AA-194A-9262-8D408C92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31994-55D7-594B-8458-F011015A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DB5A-7820-D444-A7D3-4D3B62D2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E2BC-5D42-3946-9B13-07A0E751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FE1E-887E-4643-B083-CBDE43B1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B98A1-06FF-4546-910F-740A61E15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2964-EDAF-9E49-A22D-05FC93B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A13A-1F42-A846-860E-DA324ECF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82DD-BD09-694B-AF6E-CA7CE176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2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29892-8E0D-8846-AB52-871CEDF2F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C4AB6-B819-514E-944F-3A70587BE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0781-C758-5549-A901-3D572298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5980-2A09-C54A-BB08-6AB325E2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8515-5A39-394F-B346-F1F3696F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E4ED-7C37-244B-A075-89B0F3ED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3653-66F7-974A-9E3E-FA99F74A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BDFE-BEB7-3140-A92E-A3CEACFA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312F-A752-F241-9D81-294F29AA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9D5B-3452-394C-B124-15273F61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BD84-1A39-634C-A12D-694F6B02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09D7F-E114-8E4D-B5AB-D449EB6E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B92B-513D-0A4A-ACFC-628C924A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65E1-9007-144E-B13A-31A417E4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38BF-D066-584A-AB03-4A614CA6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5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64FE-2397-8C42-9E11-1BD8AAA8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4C07-500F-7847-B56D-87BAF5E88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F908B-DDE6-A34B-832B-458C8BADC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4E944-B221-5A40-84B2-C384C35A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1536A-B5A6-524C-8487-E2820B7D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4F50E-98CF-394F-8B47-EEA7F638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6E46-0307-BB45-98E6-1FE49A5B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373A3-DDAC-914C-8FAC-52409168D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83696-8F24-214E-B6DA-64E12C860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822A0-4DE8-1B4B-A7F3-DA9A0422A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01781-3B95-234A-A963-E2D7BAEA5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E777B-0FF1-DA43-AC18-A97F293B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9A7F4-E42A-4D44-8EAC-96ED57B6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608B0-F83C-6B4E-B9F6-0212148E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ED56-3942-7147-8994-C426A65D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57058-F631-3649-AB00-78ED7A0F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7DD84-AAAF-6B42-974F-4B86DEC4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18934-AB52-F04E-841B-C83A894C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BE513-C5AA-4C4E-9B2F-7B5B57C3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E1679-5ABF-E042-AE60-DD143C99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9901C-E495-C94F-9264-C3B9D0F3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5351-88B8-0A4B-ABFC-1DF79181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A5FA-0B26-5749-94BC-2FB81AAE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12552-0648-2948-A440-9EE1E750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36BE2-A85C-AF4F-919B-9C0B40F4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5D278-8916-EF45-9987-6B93B41D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08AC0-A1C0-CA4F-9FDB-F53B551C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A768-B1EA-824C-8D56-FE4CB8C3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C5E29-CC7E-024A-9380-7833FFC6B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C900-487F-1041-B0A7-049267A25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8C71-4202-9C48-B75B-72273FD5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9146-A119-BD40-AC27-A364A69E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70E64-6D84-1F40-BB0F-27F503E1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12215-5E07-BD44-AA22-C578A99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22DC-E207-A44F-8905-B0041FF7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3DD3-7CE7-B04A-B3A0-F0395A7F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8E01-1114-CA4C-912D-919CDF75616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EA09-9CA0-2E42-B39D-F66281398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5665-570E-C14D-AA85-D61F5F42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6365-434E-5846-9319-5AFBCF66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BCC52-B01C-6D47-9BF7-29E37F47AA43}"/>
              </a:ext>
            </a:extLst>
          </p:cNvPr>
          <p:cNvGrpSpPr/>
          <p:nvPr/>
        </p:nvGrpSpPr>
        <p:grpSpPr>
          <a:xfrm>
            <a:off x="947472" y="0"/>
            <a:ext cx="11244528" cy="6858000"/>
            <a:chOff x="947472" y="0"/>
            <a:chExt cx="11244528" cy="6858000"/>
          </a:xfrm>
        </p:grpSpPr>
        <p:pic>
          <p:nvPicPr>
            <p:cNvPr id="11" name="Picture 10" descr="A picture containing sky, outdoor, nature, shore&#10;&#10;Description automatically generated">
              <a:extLst>
                <a:ext uri="{FF2B5EF4-FFF2-40B4-BE49-F238E27FC236}">
                  <a16:creationId xmlns:a16="http://schemas.microsoft.com/office/drawing/2014/main" id="{CB5A639B-15D3-9640-BBF8-E8F9BD510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879"/>
            <a:stretch/>
          </p:blipFill>
          <p:spPr>
            <a:xfrm>
              <a:off x="947472" y="0"/>
              <a:ext cx="9382777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141493-D391-1E4B-965F-6C39679742D7}"/>
                </a:ext>
              </a:extLst>
            </p:cNvPr>
            <p:cNvSpPr txBox="1"/>
            <p:nvPr/>
          </p:nvSpPr>
          <p:spPr>
            <a:xfrm>
              <a:off x="1117633" y="130801"/>
              <a:ext cx="11074367" cy="661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AGN on the beach</a:t>
              </a:r>
            </a:p>
            <a:p>
              <a:r>
                <a:rPr lang="en-GB" sz="2000" b="0" i="0" dirty="0">
                  <a:solidFill>
                    <a:schemeClr val="bg1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The many facets of fuelling and feedback in jetted AGN </a:t>
              </a:r>
            </a:p>
            <a:p>
              <a:endParaRPr lang="en-GB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GB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n-GB" b="0" i="0" dirty="0" err="1">
                  <a:solidFill>
                    <a:schemeClr val="bg1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Tropea</a:t>
              </a:r>
              <a:r>
                <a:rPr lang="en-GB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, </a:t>
              </a:r>
              <a:r>
                <a:rPr lang="en-GB" b="0" i="0" dirty="0">
                  <a:solidFill>
                    <a:schemeClr val="bg1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Italy - 11-15 September 2023</a:t>
              </a:r>
            </a:p>
            <a:p>
              <a:r>
                <a:rPr lang="en-GB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www.agnonthebeach.space</a:t>
              </a:r>
              <a:endPara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73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6071</TotalTime>
  <Words>26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Davis</dc:creator>
  <cp:lastModifiedBy>Timothy Davis</cp:lastModifiedBy>
  <cp:revision>1</cp:revision>
  <dcterms:created xsi:type="dcterms:W3CDTF">2022-10-28T12:40:31Z</dcterms:created>
  <dcterms:modified xsi:type="dcterms:W3CDTF">2022-11-01T17:51:42Z</dcterms:modified>
</cp:coreProperties>
</file>