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D6FDF-D89A-DB80-5F86-9E86D0AB228A}" v="22" dt="2024-04-08T13:08:07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11c135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11c135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50183e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50183e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550183e1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550183e1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Abramov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Production in Romania (2019-2022)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Source: data.world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Daily electricity Consumption and Production in Romania from 2019-2022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Production subdivided by Technology Type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Technology Types:</a:t>
            </a:r>
            <a:endParaRPr sz="19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Hydroelectric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Nuclear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Coal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Oil and Gas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Solar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Biomass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electricity production by year&#10;&#10;Description automatically generated">
            <a:extLst>
              <a:ext uri="{FF2B5EF4-FFF2-40B4-BE49-F238E27FC236}">
                <a16:creationId xmlns:a16="http://schemas.microsoft.com/office/drawing/2014/main" id="{DC098506-C524-604A-8244-75B63C07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6" y="206659"/>
            <a:ext cx="8776607" cy="49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4E4478-B607-E193-8008-A6F35B27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2" y="153258"/>
            <a:ext cx="8725065" cy="4989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green rectangles with black text">
            <a:extLst>
              <a:ext uri="{FF2B5EF4-FFF2-40B4-BE49-F238E27FC236}">
                <a16:creationId xmlns:a16="http://schemas.microsoft.com/office/drawing/2014/main" id="{16DD807F-1DE8-220C-FE73-F6AB2C08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1" y="178300"/>
            <a:ext cx="8836994" cy="49663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Macintosh PowerPoint</Application>
  <PresentationFormat>On-screen Show (16:9)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Timothy Abramov</vt:lpstr>
      <vt:lpstr>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Timothy Abramov</dc:title>
  <cp:lastModifiedBy>Timothy Abramov</cp:lastModifiedBy>
  <cp:revision>20</cp:revision>
  <dcterms:modified xsi:type="dcterms:W3CDTF">2024-04-08T13:32:22Z</dcterms:modified>
</cp:coreProperties>
</file>