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a11c135f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a11c135f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550183e1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550183e1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550183e1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f550183e1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Timothy Abramov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Electricity Production in Romania (2019-2022)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6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Source: data.world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Daily electricity Consumption and Production in Romania from 2019-2022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Production subdivided by Technology Type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Technology Types:</a:t>
            </a:r>
            <a:endParaRPr sz="19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Hydroelectric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Nuclear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Coal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Oil and Gas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Wind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Solar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Biomass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75" y="152400"/>
            <a:ext cx="8873059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75" y="152400"/>
            <a:ext cx="8873059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