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Mono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176707f2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176707f2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2e5f9943f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2e5f9943f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2e5f9943f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2e5f9943f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2e5f9943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2e5f9943f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2e5f9943f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2e5f9943f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176707f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176707f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176707f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176707f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2e5f9943f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2e5f9943f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2e5f9943f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2e5f9943f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e5f9943f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2e5f9943f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176707f2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176707f2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Exploration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Edition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828075" y="820225"/>
            <a:ext cx="974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 Abramov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41070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highlight>
                  <a:schemeClr val="lt2"/>
                </a:highlight>
              </a:rPr>
              <a:t>TF-IDF</a:t>
            </a:r>
            <a:endParaRPr>
              <a:highlight>
                <a:schemeClr val="lt2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200"/>
              <a:t>(Term Frequency - Inverse Document Frequency)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3084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roadmap: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501275" y="447025"/>
            <a:ext cx="28911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501275" y="1306100"/>
            <a:ext cx="28911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Vectorize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501275" y="2165175"/>
            <a:ext cx="28911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Exercize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501275" y="3024250"/>
            <a:ext cx="28911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Analyze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552850" y="1295575"/>
            <a:ext cx="25911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a.k.a Word Embedding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552850" y="2165175"/>
            <a:ext cx="2013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a.k.a Train &amp; Fit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771625" y="1016125"/>
            <a:ext cx="350400" cy="290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771625" y="1875138"/>
            <a:ext cx="350400" cy="290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771625" y="2734163"/>
            <a:ext cx="350400" cy="290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11700" y="1301450"/>
            <a:ext cx="28911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Regular Expressions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428050" y="1301450"/>
            <a:ext cx="28911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55675" y="1339950"/>
            <a:ext cx="919500" cy="40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Google Shape;87;p15"/>
          <p:cNvCxnSpPr>
            <a:stCxn id="84" idx="1"/>
          </p:cNvCxnSpPr>
          <p:nvPr/>
        </p:nvCxnSpPr>
        <p:spPr>
          <a:xfrm rot="-5400000" flipH="1">
            <a:off x="1717650" y="1910150"/>
            <a:ext cx="708000" cy="628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5"/>
          <p:cNvSpPr txBox="1"/>
          <p:nvPr/>
        </p:nvSpPr>
        <p:spPr>
          <a:xfrm>
            <a:off x="773525" y="2511125"/>
            <a:ext cx="350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select/preprocess text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5"/>
          <p:cNvCxnSpPr>
            <a:stCxn id="85" idx="1"/>
            <a:endCxn id="90" idx="0"/>
          </p:cNvCxnSpPr>
          <p:nvPr/>
        </p:nvCxnSpPr>
        <p:spPr>
          <a:xfrm rot="-5400000" flipH="1">
            <a:off x="5553350" y="2190800"/>
            <a:ext cx="1294800" cy="654300"/>
          </a:xfrm>
          <a:prstGeom prst="curvedConnector3">
            <a:avLst>
              <a:gd name="adj1" fmla="val 5000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4906825" y="3165475"/>
            <a:ext cx="324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select from text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11700" y="1628550"/>
            <a:ext cx="80445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[A-Z]\w+ </a:t>
            </a:r>
            <a:r>
              <a:rPr lang="en"/>
              <a:t>(select words that start with capital letters)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13:4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Charity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suffereth long, [and]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13:5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Doth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13:6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Rejoiceth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13:7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Beareth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13:8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Charity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never faileth: but whether [there be] prophecies, they shall fail; whether [there be] tongues, they shall cease; whether [there be]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628550"/>
            <a:ext cx="83091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\[.*?\] </a:t>
            </a:r>
            <a:r>
              <a:rPr lang="en"/>
              <a:t>(select anything between square brackets)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13:4	Charity suffereth long,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[and]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13:5	Doth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13:6	Rejoiceth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13:7	Beareth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13:8	Charity never faileth: but whether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[there be]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prophecies, they shall fail; whether [there be] tongues, they shall cease; whether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[there be]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628550"/>
            <a:ext cx="82581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^.*?\d+:\d+ </a:t>
            </a:r>
            <a:r>
              <a:rPr lang="en"/>
              <a:t>(select “book chapter:verse” at the beginning of the line)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13:4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Charity suffereth long, [and]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13:5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Doth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13:6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Rejoiceth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13:7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Beareth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13:8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Charity never faileth: but whether [there be] prophecies, they shall fail; whether [there be] tongues, they shall cease; whether [there be]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Tokenizers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237475"/>
            <a:ext cx="8844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NLTK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35750" y="1811325"/>
            <a:ext cx="80742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word_tokenize</a:t>
            </a:r>
            <a:endParaRPr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Corinthians 13:4  Charity suffereth long, [and] is kind; charity envieth not; charity vaunteth not itself, is not puffed up,"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word_tokenize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['1', 'Corinthians', '13:4', 'Charity', 'suffereth', 'long', ',', '[', 'and', ']', 'is', 'kind', ';', 'charity', 'envieth', 'not', ';', 'charity', 'vaunteth', 'not', 'itself', ',', 'is', 'not', 'puffed', 'up', ',']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17559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highlight>
                  <a:schemeClr val="lt2"/>
                </a:highlight>
              </a:rPr>
              <a:t>Bag of Words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845100" y="1784475"/>
            <a:ext cx="42603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Preprocessed book of Genesis (top 20 tokens):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845100" y="2152950"/>
            <a:ext cx="76818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  (',', 3688),   ('and', 2719), ('the', 2443), ('of', 1359),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5.  ('[', 1039),   (']', 1039),   (':', 673),    ('his', 653),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9.  ('he', 649),   ('to', 611),   (';', 608),    ('in', 594), 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13. ('unto', 594), ('that', 520), ('i', 477),    ('said', 476),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17. ('him', 348),  ('my', 342),   ('a', 340),    ('was', 317)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41070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b="1">
                <a:highlight>
                  <a:schemeClr val="lt2"/>
                </a:highlight>
              </a:rPr>
              <a:t>TF-IDF</a:t>
            </a:r>
            <a:endParaRPr b="1">
              <a:highlight>
                <a:schemeClr val="lt2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200"/>
              <a:t>(Term Frequency - Inverse Document Frequency)</a:t>
            </a:r>
            <a:endParaRPr sz="1200"/>
          </a:p>
        </p:txBody>
      </p:sp>
      <p:sp>
        <p:nvSpPr>
          <p:cNvPr id="133" name="Google Shape;133;p21"/>
          <p:cNvSpPr/>
          <p:nvPr/>
        </p:nvSpPr>
        <p:spPr>
          <a:xfrm>
            <a:off x="311700" y="2113100"/>
            <a:ext cx="16362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Tokenize Docs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561650" y="2113100"/>
            <a:ext cx="16362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Dictionary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811600" y="2113100"/>
            <a:ext cx="16362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Corpus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039525" y="2256650"/>
            <a:ext cx="430500" cy="28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289475" y="2256650"/>
            <a:ext cx="430500" cy="28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061550" y="2113100"/>
            <a:ext cx="1636200" cy="56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Vectors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6539425" y="2256650"/>
            <a:ext cx="430500" cy="28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21"/>
          <p:cNvCxnSpPr>
            <a:stCxn id="133" idx="1"/>
            <a:endCxn id="141" idx="0"/>
          </p:cNvCxnSpPr>
          <p:nvPr/>
        </p:nvCxnSpPr>
        <p:spPr>
          <a:xfrm rot="5400000">
            <a:off x="870300" y="2807900"/>
            <a:ext cx="385200" cy="13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1"/>
          <p:cNvSpPr txBox="1"/>
          <p:nvPr/>
        </p:nvSpPr>
        <p:spPr>
          <a:xfrm>
            <a:off x="134100" y="3067400"/>
            <a:ext cx="1723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tokenize each line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603450" y="3067400"/>
            <a:ext cx="1723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token : token id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3" name="Google Shape;143;p21"/>
          <p:cNvCxnSpPr>
            <a:stCxn id="134" idx="1"/>
            <a:endCxn id="142" idx="0"/>
          </p:cNvCxnSpPr>
          <p:nvPr/>
        </p:nvCxnSpPr>
        <p:spPr>
          <a:xfrm rot="-5400000" flipH="1">
            <a:off x="3229900" y="2832050"/>
            <a:ext cx="385200" cy="85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1"/>
          <p:cNvSpPr txBox="1"/>
          <p:nvPr/>
        </p:nvSpPr>
        <p:spPr>
          <a:xfrm>
            <a:off x="4767950" y="3067400"/>
            <a:ext cx="1723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bag of words on each tokenized line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p21"/>
          <p:cNvCxnSpPr>
            <a:stCxn id="135" idx="1"/>
            <a:endCxn id="144" idx="0"/>
          </p:cNvCxnSpPr>
          <p:nvPr/>
        </p:nvCxnSpPr>
        <p:spPr>
          <a:xfrm rot="-5400000" flipH="1">
            <a:off x="5437400" y="2874500"/>
            <a:ext cx="3852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Macintosh PowerPoint</Application>
  <PresentationFormat>On-screen Show (16:9)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Open Sans</vt:lpstr>
      <vt:lpstr>Roboto Mono</vt:lpstr>
      <vt:lpstr>Courier New</vt:lpstr>
      <vt:lpstr>Economica</vt:lpstr>
      <vt:lpstr>Luxe</vt:lpstr>
      <vt:lpstr>NLP Exploration</vt:lpstr>
      <vt:lpstr>Today’s roadmap:</vt:lpstr>
      <vt:lpstr>Tokenize</vt:lpstr>
      <vt:lpstr>Regular Expressions (regex)</vt:lpstr>
      <vt:lpstr>Regular Expressions (regex)</vt:lpstr>
      <vt:lpstr>Regular Expressions (regex)</vt:lpstr>
      <vt:lpstr>Tokenizers</vt:lpstr>
      <vt:lpstr>Vectorize</vt:lpstr>
      <vt:lpstr>Vectorize</vt:lpstr>
      <vt:lpstr>Vectorize</vt:lpstr>
      <vt:lpstr>Supervised Learning</vt:lpstr>
      <vt:lpstr>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Exploration</dc:title>
  <cp:lastModifiedBy>Timothy Abramov</cp:lastModifiedBy>
  <cp:revision>1</cp:revision>
  <dcterms:modified xsi:type="dcterms:W3CDTF">2024-05-16T10:30:21Z</dcterms:modified>
</cp:coreProperties>
</file>