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2e5f9943f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2e5f9943f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2e5f9943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2e5f9943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e5f9943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2e5f9943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176707f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176707f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176707f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176707f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e5f9943f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2e5f9943f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2e5f9943f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2e5f9943f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e5f9943f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e5f9943f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2e5f9943f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2e5f9943f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Exploration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Edition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828075" y="820225"/>
            <a:ext cx="974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 Abramov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</a:t>
            </a:r>
            <a:r>
              <a:rPr lang="en"/>
              <a:t> Learning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3084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roadmap: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501275" y="447025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501275" y="130610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501275" y="2165175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Exercize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501275" y="30242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Analyze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552850" y="1295575"/>
            <a:ext cx="24519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a.k.a Embeddings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552850" y="2165175"/>
            <a:ext cx="20130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a.k.a Train &amp; Fit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771625" y="1016125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771625" y="1875138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71625" y="2734163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11700" y="13014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Regular Expressions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428050" y="13014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55675" y="1339950"/>
            <a:ext cx="919500" cy="4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15"/>
          <p:cNvCxnSpPr>
            <a:stCxn id="84" idx="1"/>
          </p:cNvCxnSpPr>
          <p:nvPr/>
        </p:nvCxnSpPr>
        <p:spPr>
          <a:xfrm flipH="1" rot="-5400000">
            <a:off x="1717650" y="1910150"/>
            <a:ext cx="708000" cy="62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773525" y="2511125"/>
            <a:ext cx="35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select/preprocess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>
            <a:stCxn id="85" idx="1"/>
            <a:endCxn id="90" idx="0"/>
          </p:cNvCxnSpPr>
          <p:nvPr/>
        </p:nvCxnSpPr>
        <p:spPr>
          <a:xfrm flipH="1" rot="-5400000">
            <a:off x="5553350" y="2190800"/>
            <a:ext cx="1294800" cy="6543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906825" y="3165475"/>
            <a:ext cx="324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select from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628550"/>
            <a:ext cx="80445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[A-Z]\w+ (select words that start with capital letters)</a:t>
            </a:r>
            <a:endParaRPr b="1"/>
          </a:p>
        </p:txBody>
      </p:sp>
      <p:sp>
        <p:nvSpPr>
          <p:cNvPr id="97" name="Google Shape;97;p16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13:4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Charity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suffereth long, [and]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13:5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Doth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13:6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Rejoiceth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13:7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Beareth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13:8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Charity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never faileth: but whether [there be] prophecies, they shall fail; whether [there be] tongues, they shall cease; whether [there be]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628550"/>
            <a:ext cx="8309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\[.*?\] (select anything between square brackets)</a:t>
            </a:r>
            <a:endParaRPr b="1"/>
          </a:p>
        </p:txBody>
      </p:sp>
      <p:sp>
        <p:nvSpPr>
          <p:cNvPr id="104" name="Google Shape;104;p17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13:4	Charity suffereth long,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[and]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13:5	Doth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13:6	Rejoiceth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13:7	Beareth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13:8	Charity never faileth: but whether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[there be]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prophecies, they shall fail; whether [there be] tongues, they shall cease; whether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[there be]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628550"/>
            <a:ext cx="8258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^.*?\d+:\d+ (select “book chapter:verse” at the beginning of the line)</a:t>
            </a:r>
            <a:endParaRPr b="1"/>
          </a:p>
        </p:txBody>
      </p:sp>
      <p:sp>
        <p:nvSpPr>
          <p:cNvPr id="111" name="Google Shape;111;p18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13:4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Charity suffereth long, [and]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13:5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Doth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13:6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Rejoiceth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13:7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Beareth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13:8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Charity never faileth: but whether [there be] prophecies, they shall fail; whether [there be] tongues, they shall cease; whether [there be]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37475"/>
            <a:ext cx="8844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NLTK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435750" y="1811325"/>
            <a:ext cx="80742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endParaRPr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Corinthians 13:4  Charity suffereth long, [and] is kind; charity envieth not; charity vaunteth not itself, is not puffed up,"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['1', 'Corinthians', '13:4', 'Charity', 'suffereth', 'long', ',', '[', 'and', ']', 'is', 'kind', ';', 'charity', 'envieth', 'not', ';', 'charity', 'vaunteth', 'not', 'itself', ',', 'is', 'not', 'puffed', 'up', ',']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