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8" r:id="rId3"/>
    <p:sldId id="339" r:id="rId4"/>
    <p:sldId id="291" r:id="rId5"/>
    <p:sldId id="334" r:id="rId6"/>
    <p:sldId id="335" r:id="rId7"/>
    <p:sldId id="336" r:id="rId8"/>
    <p:sldId id="337" r:id="rId9"/>
    <p:sldId id="338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0728" autoAdjust="0"/>
  </p:normalViewPr>
  <p:slideViewPr>
    <p:cSldViewPr snapToGrid="0">
      <p:cViewPr varScale="1">
        <p:scale>
          <a:sx n="78" d="100"/>
          <a:sy n="78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538E79-1F3B-401E-BCA3-5BC867A8413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5464506-3883-4AAE-8B7A-0393CB0E8BF7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Define Problem</a:t>
          </a:r>
          <a:endParaRPr lang="en-US" dirty="0"/>
        </a:p>
      </dgm:t>
    </dgm:pt>
    <dgm:pt modelId="{2275DE10-CE2C-4362-BBFE-24519C56FD3A}" type="parTrans" cxnId="{17C8310B-1A3A-4E41-B6FE-05A770B6533C}">
      <dgm:prSet/>
      <dgm:spPr/>
      <dgm:t>
        <a:bodyPr/>
        <a:lstStyle/>
        <a:p>
          <a:endParaRPr lang="en-US"/>
        </a:p>
      </dgm:t>
    </dgm:pt>
    <dgm:pt modelId="{7E766CFB-90A4-48AC-AEFB-0D0BC5ECFDDC}" type="sibTrans" cxnId="{17C8310B-1A3A-4E41-B6FE-05A770B6533C}">
      <dgm:prSet/>
      <dgm:spPr/>
      <dgm:t>
        <a:bodyPr/>
        <a:lstStyle/>
        <a:p>
          <a:endParaRPr lang="en-US"/>
        </a:p>
      </dgm:t>
    </dgm:pt>
    <dgm:pt modelId="{1BEC99A1-B102-4E92-8088-C9079E3ACC68}">
      <dgm:prSet phldrT="[Text]"/>
      <dgm:spPr/>
      <dgm:t>
        <a:bodyPr/>
        <a:lstStyle/>
        <a:p>
          <a:r>
            <a:rPr lang="en-US" dirty="0" smtClean="0"/>
            <a:t>Simplify the Problem</a:t>
          </a:r>
          <a:endParaRPr lang="en-US" dirty="0"/>
        </a:p>
      </dgm:t>
    </dgm:pt>
    <dgm:pt modelId="{E37A6D5B-4D7C-44F6-85ED-1EE6CF4B4727}" type="parTrans" cxnId="{9FE57335-329A-47E9-B976-96FF5F98A6F4}">
      <dgm:prSet/>
      <dgm:spPr/>
      <dgm:t>
        <a:bodyPr/>
        <a:lstStyle/>
        <a:p>
          <a:endParaRPr lang="en-US"/>
        </a:p>
      </dgm:t>
    </dgm:pt>
    <dgm:pt modelId="{C830F24B-863C-45F1-8A1B-35922089243A}" type="sibTrans" cxnId="{9FE57335-329A-47E9-B976-96FF5F98A6F4}">
      <dgm:prSet/>
      <dgm:spPr/>
      <dgm:t>
        <a:bodyPr/>
        <a:lstStyle/>
        <a:p>
          <a:endParaRPr lang="en-US"/>
        </a:p>
      </dgm:t>
    </dgm:pt>
    <dgm:pt modelId="{1EAB666A-2464-4541-BE25-7A7757C94E48}">
      <dgm:prSet phldrT="[Text]"/>
      <dgm:spPr/>
      <dgm:t>
        <a:bodyPr/>
        <a:lstStyle/>
        <a:p>
          <a:r>
            <a:rPr lang="en-US" dirty="0" smtClean="0"/>
            <a:t>Create a model</a:t>
          </a:r>
          <a:endParaRPr lang="en-US" dirty="0"/>
        </a:p>
      </dgm:t>
    </dgm:pt>
    <dgm:pt modelId="{C4280EC7-EADF-4D5F-A65A-9E1F86024952}" type="parTrans" cxnId="{CE2BAC00-327D-4E16-B119-1CA2882D75DB}">
      <dgm:prSet/>
      <dgm:spPr/>
      <dgm:t>
        <a:bodyPr/>
        <a:lstStyle/>
        <a:p>
          <a:endParaRPr lang="en-US"/>
        </a:p>
      </dgm:t>
    </dgm:pt>
    <dgm:pt modelId="{2FCAD898-1540-495B-8349-A282C24FF9EA}" type="sibTrans" cxnId="{CE2BAC00-327D-4E16-B119-1CA2882D75DB}">
      <dgm:prSet/>
      <dgm:spPr/>
      <dgm:t>
        <a:bodyPr/>
        <a:lstStyle/>
        <a:p>
          <a:endParaRPr lang="en-US"/>
        </a:p>
      </dgm:t>
    </dgm:pt>
    <dgm:pt modelId="{A9860501-8EA3-4592-A27C-51B7BD90B05E}">
      <dgm:prSet/>
      <dgm:spPr/>
      <dgm:t>
        <a:bodyPr/>
        <a:lstStyle/>
        <a:p>
          <a:r>
            <a:rPr lang="en-US" dirty="0" smtClean="0"/>
            <a:t>Discretize the model</a:t>
          </a:r>
          <a:endParaRPr lang="en-US" dirty="0"/>
        </a:p>
      </dgm:t>
    </dgm:pt>
    <dgm:pt modelId="{8A6F4F66-A1CF-48E7-A05C-B09DCECC71CD}" type="parTrans" cxnId="{3F48F48F-23D2-4824-B2A5-7FB7AB787C1E}">
      <dgm:prSet/>
      <dgm:spPr/>
      <dgm:t>
        <a:bodyPr/>
        <a:lstStyle/>
        <a:p>
          <a:endParaRPr lang="en-US"/>
        </a:p>
      </dgm:t>
    </dgm:pt>
    <dgm:pt modelId="{F1307A12-F568-4972-8EB0-44ECA1380BFE}" type="sibTrans" cxnId="{3F48F48F-23D2-4824-B2A5-7FB7AB787C1E}">
      <dgm:prSet/>
      <dgm:spPr/>
      <dgm:t>
        <a:bodyPr/>
        <a:lstStyle/>
        <a:p>
          <a:endParaRPr lang="en-US"/>
        </a:p>
      </dgm:t>
    </dgm:pt>
    <dgm:pt modelId="{2EF29FA8-6C0B-4905-80D5-50063325DB2E}">
      <dgm:prSet/>
      <dgm:spPr/>
      <dgm:t>
        <a:bodyPr/>
        <a:lstStyle/>
        <a:p>
          <a:r>
            <a:rPr lang="en-US" dirty="0" smtClean="0"/>
            <a:t>Simulate</a:t>
          </a:r>
        </a:p>
        <a:p>
          <a:r>
            <a:rPr lang="en-US" dirty="0" smtClean="0"/>
            <a:t>Problem</a:t>
          </a:r>
          <a:endParaRPr lang="en-US" dirty="0"/>
        </a:p>
      </dgm:t>
    </dgm:pt>
    <dgm:pt modelId="{52AD05B8-A574-4FB9-81A6-CF4A52EC40A8}" type="parTrans" cxnId="{FA0E34BA-8B71-442D-8E95-409CA6B4D096}">
      <dgm:prSet/>
      <dgm:spPr/>
      <dgm:t>
        <a:bodyPr/>
        <a:lstStyle/>
        <a:p>
          <a:endParaRPr lang="en-US"/>
        </a:p>
      </dgm:t>
    </dgm:pt>
    <dgm:pt modelId="{A3A1FA3D-545F-4450-98A1-71BE9D7355CF}" type="sibTrans" cxnId="{FA0E34BA-8B71-442D-8E95-409CA6B4D096}">
      <dgm:prSet/>
      <dgm:spPr/>
      <dgm:t>
        <a:bodyPr/>
        <a:lstStyle/>
        <a:p>
          <a:endParaRPr lang="en-US"/>
        </a:p>
      </dgm:t>
    </dgm:pt>
    <dgm:pt modelId="{6C71490E-347D-499A-A799-44C46FC30804}">
      <dgm:prSet/>
      <dgm:spPr/>
      <dgm:t>
        <a:bodyPr/>
        <a:lstStyle/>
        <a:p>
          <a:r>
            <a:rPr lang="en-US" dirty="0" smtClean="0"/>
            <a:t>Apply boundary conditions</a:t>
          </a:r>
          <a:endParaRPr lang="en-US" dirty="0"/>
        </a:p>
      </dgm:t>
    </dgm:pt>
    <dgm:pt modelId="{7FCBBA93-DB64-42C5-959C-E8F79FD55266}" type="parTrans" cxnId="{403CC6BE-F4B0-442E-AE51-7FC120899F46}">
      <dgm:prSet/>
      <dgm:spPr/>
      <dgm:t>
        <a:bodyPr/>
        <a:lstStyle/>
        <a:p>
          <a:endParaRPr lang="en-US"/>
        </a:p>
      </dgm:t>
    </dgm:pt>
    <dgm:pt modelId="{004EBF8F-CB0D-4336-9324-EE868C34F813}" type="sibTrans" cxnId="{403CC6BE-F4B0-442E-AE51-7FC120899F46}">
      <dgm:prSet/>
      <dgm:spPr/>
      <dgm:t>
        <a:bodyPr/>
        <a:lstStyle/>
        <a:p>
          <a:endParaRPr lang="en-US"/>
        </a:p>
      </dgm:t>
    </dgm:pt>
    <dgm:pt modelId="{AB246874-D208-4C2F-AF4E-39B77631C818}" type="pres">
      <dgm:prSet presAssocID="{D5538E79-1F3B-401E-BCA3-5BC867A8413C}" presName="Name0" presStyleCnt="0">
        <dgm:presLayoutVars>
          <dgm:dir/>
          <dgm:resizeHandles val="exact"/>
        </dgm:presLayoutVars>
      </dgm:prSet>
      <dgm:spPr/>
    </dgm:pt>
    <dgm:pt modelId="{9F615536-3C8B-44B2-801E-F792ADBC67D6}" type="pres">
      <dgm:prSet presAssocID="{05464506-3883-4AAE-8B7A-0393CB0E8BF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243A4-9101-4816-AED8-2C5202A4B24E}" type="pres">
      <dgm:prSet presAssocID="{7E766CFB-90A4-48AC-AEFB-0D0BC5ECFDDC}" presName="sibTrans" presStyleLbl="sibTrans2D1" presStyleIdx="0" presStyleCnt="5"/>
      <dgm:spPr/>
    </dgm:pt>
    <dgm:pt modelId="{DBC034B7-1912-46F4-85F1-C18B20A38ED7}" type="pres">
      <dgm:prSet presAssocID="{7E766CFB-90A4-48AC-AEFB-0D0BC5ECFDDC}" presName="connectorText" presStyleLbl="sibTrans2D1" presStyleIdx="0" presStyleCnt="5"/>
      <dgm:spPr/>
    </dgm:pt>
    <dgm:pt modelId="{5B69FAB8-581C-40E4-9F94-296A2F6B7F52}" type="pres">
      <dgm:prSet presAssocID="{1BEC99A1-B102-4E92-8088-C9079E3ACC6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8C1B8D-27A0-4042-B990-6D811902A888}" type="pres">
      <dgm:prSet presAssocID="{C830F24B-863C-45F1-8A1B-35922089243A}" presName="sibTrans" presStyleLbl="sibTrans2D1" presStyleIdx="1" presStyleCnt="5"/>
      <dgm:spPr/>
    </dgm:pt>
    <dgm:pt modelId="{E029F32F-E58B-42A9-96BB-55071DBC323D}" type="pres">
      <dgm:prSet presAssocID="{C830F24B-863C-45F1-8A1B-35922089243A}" presName="connectorText" presStyleLbl="sibTrans2D1" presStyleIdx="1" presStyleCnt="5"/>
      <dgm:spPr/>
    </dgm:pt>
    <dgm:pt modelId="{96CDE5C2-4491-4402-8801-E8E90DA275DE}" type="pres">
      <dgm:prSet presAssocID="{1EAB666A-2464-4541-BE25-7A7757C94E48}" presName="node" presStyleLbl="node1" presStyleIdx="2" presStyleCnt="6">
        <dgm:presLayoutVars>
          <dgm:bulletEnabled val="1"/>
        </dgm:presLayoutVars>
      </dgm:prSet>
      <dgm:spPr/>
    </dgm:pt>
    <dgm:pt modelId="{3A3C1B03-23BD-4E5A-9B61-46CAA744C024}" type="pres">
      <dgm:prSet presAssocID="{2FCAD898-1540-495B-8349-A282C24FF9EA}" presName="sibTrans" presStyleLbl="sibTrans2D1" presStyleIdx="2" presStyleCnt="5"/>
      <dgm:spPr/>
    </dgm:pt>
    <dgm:pt modelId="{2872CF79-DC8B-41B9-B9A1-ECAA281B99BE}" type="pres">
      <dgm:prSet presAssocID="{2FCAD898-1540-495B-8349-A282C24FF9EA}" presName="connectorText" presStyleLbl="sibTrans2D1" presStyleIdx="2" presStyleCnt="5"/>
      <dgm:spPr/>
    </dgm:pt>
    <dgm:pt modelId="{8D5E0A07-C9A5-41AE-9D2D-1607F248F3F7}" type="pres">
      <dgm:prSet presAssocID="{A9860501-8EA3-4592-A27C-51B7BD90B05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E0FBC5-BDA9-4790-A8B8-FD2A489CE966}" type="pres">
      <dgm:prSet presAssocID="{F1307A12-F568-4972-8EB0-44ECA1380BFE}" presName="sibTrans" presStyleLbl="sibTrans2D1" presStyleIdx="3" presStyleCnt="5"/>
      <dgm:spPr/>
    </dgm:pt>
    <dgm:pt modelId="{2A7EBEAE-19F7-4BE4-8E20-B9ABB295ABD2}" type="pres">
      <dgm:prSet presAssocID="{F1307A12-F568-4972-8EB0-44ECA1380BFE}" presName="connectorText" presStyleLbl="sibTrans2D1" presStyleIdx="3" presStyleCnt="5"/>
      <dgm:spPr/>
    </dgm:pt>
    <dgm:pt modelId="{1969EF2F-6755-409D-AFA4-A69822B80C5F}" type="pres">
      <dgm:prSet presAssocID="{6C71490E-347D-499A-A799-44C46FC3080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6643F-1D28-4DDC-86F1-31D39652B374}" type="pres">
      <dgm:prSet presAssocID="{004EBF8F-CB0D-4336-9324-EE868C34F813}" presName="sibTrans" presStyleLbl="sibTrans2D1" presStyleIdx="4" presStyleCnt="5"/>
      <dgm:spPr/>
    </dgm:pt>
    <dgm:pt modelId="{7DCCE922-5884-4F49-A78D-B47872715A48}" type="pres">
      <dgm:prSet presAssocID="{004EBF8F-CB0D-4336-9324-EE868C34F813}" presName="connectorText" presStyleLbl="sibTrans2D1" presStyleIdx="4" presStyleCnt="5"/>
      <dgm:spPr/>
    </dgm:pt>
    <dgm:pt modelId="{B8726950-610A-4496-9865-6DB73801005F}" type="pres">
      <dgm:prSet presAssocID="{2EF29FA8-6C0B-4905-80D5-50063325DB2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E16CCD-A780-4016-9B8C-51609E20D509}" type="presOf" srcId="{004EBF8F-CB0D-4336-9324-EE868C34F813}" destId="{7DCCE922-5884-4F49-A78D-B47872715A48}" srcOrd="1" destOrd="0" presId="urn:microsoft.com/office/officeart/2005/8/layout/process1"/>
    <dgm:cxn modelId="{F4BE48E4-8B8D-411E-814F-3E05DD91419C}" type="presOf" srcId="{C830F24B-863C-45F1-8A1B-35922089243A}" destId="{8B8C1B8D-27A0-4042-B990-6D811902A888}" srcOrd="0" destOrd="0" presId="urn:microsoft.com/office/officeart/2005/8/layout/process1"/>
    <dgm:cxn modelId="{33B68932-97DB-4A2B-B4C4-848F55B4EBEB}" type="presOf" srcId="{7E766CFB-90A4-48AC-AEFB-0D0BC5ECFDDC}" destId="{DBC034B7-1912-46F4-85F1-C18B20A38ED7}" srcOrd="1" destOrd="0" presId="urn:microsoft.com/office/officeart/2005/8/layout/process1"/>
    <dgm:cxn modelId="{8A60D766-A48F-43E8-9C89-50515024E53F}" type="presOf" srcId="{004EBF8F-CB0D-4336-9324-EE868C34F813}" destId="{D316643F-1D28-4DDC-86F1-31D39652B374}" srcOrd="0" destOrd="0" presId="urn:microsoft.com/office/officeart/2005/8/layout/process1"/>
    <dgm:cxn modelId="{CE5108D7-1706-49E7-8873-B11968E696DE}" type="presOf" srcId="{C830F24B-863C-45F1-8A1B-35922089243A}" destId="{E029F32F-E58B-42A9-96BB-55071DBC323D}" srcOrd="1" destOrd="0" presId="urn:microsoft.com/office/officeart/2005/8/layout/process1"/>
    <dgm:cxn modelId="{46BADEBA-5B7B-4D80-9460-14239776A98F}" type="presOf" srcId="{2FCAD898-1540-495B-8349-A282C24FF9EA}" destId="{2872CF79-DC8B-41B9-B9A1-ECAA281B99BE}" srcOrd="1" destOrd="0" presId="urn:microsoft.com/office/officeart/2005/8/layout/process1"/>
    <dgm:cxn modelId="{3F48F48F-23D2-4824-B2A5-7FB7AB787C1E}" srcId="{D5538E79-1F3B-401E-BCA3-5BC867A8413C}" destId="{A9860501-8EA3-4592-A27C-51B7BD90B05E}" srcOrd="3" destOrd="0" parTransId="{8A6F4F66-A1CF-48E7-A05C-B09DCECC71CD}" sibTransId="{F1307A12-F568-4972-8EB0-44ECA1380BFE}"/>
    <dgm:cxn modelId="{719B2A4D-7CE9-4245-8A9C-98E571CE9330}" type="presOf" srcId="{2FCAD898-1540-495B-8349-A282C24FF9EA}" destId="{3A3C1B03-23BD-4E5A-9B61-46CAA744C024}" srcOrd="0" destOrd="0" presId="urn:microsoft.com/office/officeart/2005/8/layout/process1"/>
    <dgm:cxn modelId="{CE2BAC00-327D-4E16-B119-1CA2882D75DB}" srcId="{D5538E79-1F3B-401E-BCA3-5BC867A8413C}" destId="{1EAB666A-2464-4541-BE25-7A7757C94E48}" srcOrd="2" destOrd="0" parTransId="{C4280EC7-EADF-4D5F-A65A-9E1F86024952}" sibTransId="{2FCAD898-1540-495B-8349-A282C24FF9EA}"/>
    <dgm:cxn modelId="{16B2F639-239C-4E71-8F91-6412EF973C78}" type="presOf" srcId="{F1307A12-F568-4972-8EB0-44ECA1380BFE}" destId="{4DE0FBC5-BDA9-4790-A8B8-FD2A489CE966}" srcOrd="0" destOrd="0" presId="urn:microsoft.com/office/officeart/2005/8/layout/process1"/>
    <dgm:cxn modelId="{212C9831-D33B-45EB-A9C4-DBFC50A677E6}" type="presOf" srcId="{7E766CFB-90A4-48AC-AEFB-0D0BC5ECFDDC}" destId="{AD3243A4-9101-4816-AED8-2C5202A4B24E}" srcOrd="0" destOrd="0" presId="urn:microsoft.com/office/officeart/2005/8/layout/process1"/>
    <dgm:cxn modelId="{9F8A1725-91DC-4409-994B-281E52FF96DB}" type="presOf" srcId="{05464506-3883-4AAE-8B7A-0393CB0E8BF7}" destId="{9F615536-3C8B-44B2-801E-F792ADBC67D6}" srcOrd="0" destOrd="0" presId="urn:microsoft.com/office/officeart/2005/8/layout/process1"/>
    <dgm:cxn modelId="{EE4ECCFA-A2EC-4B8B-8EF1-2DE8D4D566E7}" type="presOf" srcId="{1BEC99A1-B102-4E92-8088-C9079E3ACC68}" destId="{5B69FAB8-581C-40E4-9F94-296A2F6B7F52}" srcOrd="0" destOrd="0" presId="urn:microsoft.com/office/officeart/2005/8/layout/process1"/>
    <dgm:cxn modelId="{FA0E34BA-8B71-442D-8E95-409CA6B4D096}" srcId="{D5538E79-1F3B-401E-BCA3-5BC867A8413C}" destId="{2EF29FA8-6C0B-4905-80D5-50063325DB2E}" srcOrd="5" destOrd="0" parTransId="{52AD05B8-A574-4FB9-81A6-CF4A52EC40A8}" sibTransId="{A3A1FA3D-545F-4450-98A1-71BE9D7355CF}"/>
    <dgm:cxn modelId="{7B6A10AA-F2FB-4431-97EB-336CA1453DC9}" type="presOf" srcId="{6C71490E-347D-499A-A799-44C46FC30804}" destId="{1969EF2F-6755-409D-AFA4-A69822B80C5F}" srcOrd="0" destOrd="0" presId="urn:microsoft.com/office/officeart/2005/8/layout/process1"/>
    <dgm:cxn modelId="{9FE57335-329A-47E9-B976-96FF5F98A6F4}" srcId="{D5538E79-1F3B-401E-BCA3-5BC867A8413C}" destId="{1BEC99A1-B102-4E92-8088-C9079E3ACC68}" srcOrd="1" destOrd="0" parTransId="{E37A6D5B-4D7C-44F6-85ED-1EE6CF4B4727}" sibTransId="{C830F24B-863C-45F1-8A1B-35922089243A}"/>
    <dgm:cxn modelId="{36BA1A9C-33BE-40E5-8558-17626BCFCD93}" type="presOf" srcId="{D5538E79-1F3B-401E-BCA3-5BC867A8413C}" destId="{AB246874-D208-4C2F-AF4E-39B77631C818}" srcOrd="0" destOrd="0" presId="urn:microsoft.com/office/officeart/2005/8/layout/process1"/>
    <dgm:cxn modelId="{C90F126F-AF3F-42C3-8E95-744B0C022A0F}" type="presOf" srcId="{1EAB666A-2464-4541-BE25-7A7757C94E48}" destId="{96CDE5C2-4491-4402-8801-E8E90DA275DE}" srcOrd="0" destOrd="0" presId="urn:microsoft.com/office/officeart/2005/8/layout/process1"/>
    <dgm:cxn modelId="{A74352C3-966B-4336-AC92-105263D96EB7}" type="presOf" srcId="{2EF29FA8-6C0B-4905-80D5-50063325DB2E}" destId="{B8726950-610A-4496-9865-6DB73801005F}" srcOrd="0" destOrd="0" presId="urn:microsoft.com/office/officeart/2005/8/layout/process1"/>
    <dgm:cxn modelId="{17C8310B-1A3A-4E41-B6FE-05A770B6533C}" srcId="{D5538E79-1F3B-401E-BCA3-5BC867A8413C}" destId="{05464506-3883-4AAE-8B7A-0393CB0E8BF7}" srcOrd="0" destOrd="0" parTransId="{2275DE10-CE2C-4362-BBFE-24519C56FD3A}" sibTransId="{7E766CFB-90A4-48AC-AEFB-0D0BC5ECFDDC}"/>
    <dgm:cxn modelId="{2C30D5A1-D63F-4F06-A95C-2509DA94D797}" type="presOf" srcId="{A9860501-8EA3-4592-A27C-51B7BD90B05E}" destId="{8D5E0A07-C9A5-41AE-9D2D-1607F248F3F7}" srcOrd="0" destOrd="0" presId="urn:microsoft.com/office/officeart/2005/8/layout/process1"/>
    <dgm:cxn modelId="{403CC6BE-F4B0-442E-AE51-7FC120899F46}" srcId="{D5538E79-1F3B-401E-BCA3-5BC867A8413C}" destId="{6C71490E-347D-499A-A799-44C46FC30804}" srcOrd="4" destOrd="0" parTransId="{7FCBBA93-DB64-42C5-959C-E8F79FD55266}" sibTransId="{004EBF8F-CB0D-4336-9324-EE868C34F813}"/>
    <dgm:cxn modelId="{03E48668-80FF-401B-952C-B6B910DA2BD5}" type="presOf" srcId="{F1307A12-F568-4972-8EB0-44ECA1380BFE}" destId="{2A7EBEAE-19F7-4BE4-8E20-B9ABB295ABD2}" srcOrd="1" destOrd="0" presId="urn:microsoft.com/office/officeart/2005/8/layout/process1"/>
    <dgm:cxn modelId="{12B4303F-9B5E-4E46-9A87-3CA9B1ED7C16}" type="presParOf" srcId="{AB246874-D208-4C2F-AF4E-39B77631C818}" destId="{9F615536-3C8B-44B2-801E-F792ADBC67D6}" srcOrd="0" destOrd="0" presId="urn:microsoft.com/office/officeart/2005/8/layout/process1"/>
    <dgm:cxn modelId="{0FD7CB4A-2F4E-45B7-B257-22F96F98E2EC}" type="presParOf" srcId="{AB246874-D208-4C2F-AF4E-39B77631C818}" destId="{AD3243A4-9101-4816-AED8-2C5202A4B24E}" srcOrd="1" destOrd="0" presId="urn:microsoft.com/office/officeart/2005/8/layout/process1"/>
    <dgm:cxn modelId="{140113FA-6818-4824-951E-7B8C0C69FDD0}" type="presParOf" srcId="{AD3243A4-9101-4816-AED8-2C5202A4B24E}" destId="{DBC034B7-1912-46F4-85F1-C18B20A38ED7}" srcOrd="0" destOrd="0" presId="urn:microsoft.com/office/officeart/2005/8/layout/process1"/>
    <dgm:cxn modelId="{DB0F48FC-3E73-4F93-818E-B347B78EE7FF}" type="presParOf" srcId="{AB246874-D208-4C2F-AF4E-39B77631C818}" destId="{5B69FAB8-581C-40E4-9F94-296A2F6B7F52}" srcOrd="2" destOrd="0" presId="urn:microsoft.com/office/officeart/2005/8/layout/process1"/>
    <dgm:cxn modelId="{4E2BFFE6-87CF-4DA8-B8F5-321F1E9BCF49}" type="presParOf" srcId="{AB246874-D208-4C2F-AF4E-39B77631C818}" destId="{8B8C1B8D-27A0-4042-B990-6D811902A888}" srcOrd="3" destOrd="0" presId="urn:microsoft.com/office/officeart/2005/8/layout/process1"/>
    <dgm:cxn modelId="{C4A8F5DC-47F8-4AE6-B8F0-79040F8FC636}" type="presParOf" srcId="{8B8C1B8D-27A0-4042-B990-6D811902A888}" destId="{E029F32F-E58B-42A9-96BB-55071DBC323D}" srcOrd="0" destOrd="0" presId="urn:microsoft.com/office/officeart/2005/8/layout/process1"/>
    <dgm:cxn modelId="{82D7BC8B-97C7-4470-9BA8-C01337DFC23E}" type="presParOf" srcId="{AB246874-D208-4C2F-AF4E-39B77631C818}" destId="{96CDE5C2-4491-4402-8801-E8E90DA275DE}" srcOrd="4" destOrd="0" presId="urn:microsoft.com/office/officeart/2005/8/layout/process1"/>
    <dgm:cxn modelId="{8DD8173D-1C53-4F4D-99AA-BE405C81DAB9}" type="presParOf" srcId="{AB246874-D208-4C2F-AF4E-39B77631C818}" destId="{3A3C1B03-23BD-4E5A-9B61-46CAA744C024}" srcOrd="5" destOrd="0" presId="urn:microsoft.com/office/officeart/2005/8/layout/process1"/>
    <dgm:cxn modelId="{45EAAC88-A576-4D35-ABDD-02DBEC05A835}" type="presParOf" srcId="{3A3C1B03-23BD-4E5A-9B61-46CAA744C024}" destId="{2872CF79-DC8B-41B9-B9A1-ECAA281B99BE}" srcOrd="0" destOrd="0" presId="urn:microsoft.com/office/officeart/2005/8/layout/process1"/>
    <dgm:cxn modelId="{933C33FF-164C-4DB7-90D5-0F8ABE501F3F}" type="presParOf" srcId="{AB246874-D208-4C2F-AF4E-39B77631C818}" destId="{8D5E0A07-C9A5-41AE-9D2D-1607F248F3F7}" srcOrd="6" destOrd="0" presId="urn:microsoft.com/office/officeart/2005/8/layout/process1"/>
    <dgm:cxn modelId="{5D03D0F1-5F50-4911-A5DF-632D120ED871}" type="presParOf" srcId="{AB246874-D208-4C2F-AF4E-39B77631C818}" destId="{4DE0FBC5-BDA9-4790-A8B8-FD2A489CE966}" srcOrd="7" destOrd="0" presId="urn:microsoft.com/office/officeart/2005/8/layout/process1"/>
    <dgm:cxn modelId="{6EA9BC06-A4C1-4152-B4E4-D514A86CB3FA}" type="presParOf" srcId="{4DE0FBC5-BDA9-4790-A8B8-FD2A489CE966}" destId="{2A7EBEAE-19F7-4BE4-8E20-B9ABB295ABD2}" srcOrd="0" destOrd="0" presId="urn:microsoft.com/office/officeart/2005/8/layout/process1"/>
    <dgm:cxn modelId="{27678A29-8AD1-416F-AFDA-975A2DE71237}" type="presParOf" srcId="{AB246874-D208-4C2F-AF4E-39B77631C818}" destId="{1969EF2F-6755-409D-AFA4-A69822B80C5F}" srcOrd="8" destOrd="0" presId="urn:microsoft.com/office/officeart/2005/8/layout/process1"/>
    <dgm:cxn modelId="{D820F9FC-3DAD-4463-92EA-5329EB9E944C}" type="presParOf" srcId="{AB246874-D208-4C2F-AF4E-39B77631C818}" destId="{D316643F-1D28-4DDC-86F1-31D39652B374}" srcOrd="9" destOrd="0" presId="urn:microsoft.com/office/officeart/2005/8/layout/process1"/>
    <dgm:cxn modelId="{F92233E8-36D2-438C-A849-F65DACC471F5}" type="presParOf" srcId="{D316643F-1D28-4DDC-86F1-31D39652B374}" destId="{7DCCE922-5884-4F49-A78D-B47872715A48}" srcOrd="0" destOrd="0" presId="urn:microsoft.com/office/officeart/2005/8/layout/process1"/>
    <dgm:cxn modelId="{076EBBA2-584B-4840-9BDA-0CF511E52D7D}" type="presParOf" srcId="{AB246874-D208-4C2F-AF4E-39B77631C818}" destId="{B8726950-610A-4496-9865-6DB73801005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538E79-1F3B-401E-BCA3-5BC867A8413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5464506-3883-4AAE-8B7A-0393CB0E8BF7}">
      <dgm:prSet phldrT="[Text]"/>
      <dgm:spPr/>
      <dgm:t>
        <a:bodyPr/>
        <a:lstStyle/>
        <a:p>
          <a:r>
            <a:rPr lang="en-US" dirty="0" smtClean="0"/>
            <a:t>Define Problem</a:t>
          </a:r>
          <a:endParaRPr lang="en-US" dirty="0"/>
        </a:p>
      </dgm:t>
    </dgm:pt>
    <dgm:pt modelId="{2275DE10-CE2C-4362-BBFE-24519C56FD3A}" type="parTrans" cxnId="{17C8310B-1A3A-4E41-B6FE-05A770B6533C}">
      <dgm:prSet/>
      <dgm:spPr/>
      <dgm:t>
        <a:bodyPr/>
        <a:lstStyle/>
        <a:p>
          <a:endParaRPr lang="en-US"/>
        </a:p>
      </dgm:t>
    </dgm:pt>
    <dgm:pt modelId="{7E766CFB-90A4-48AC-AEFB-0D0BC5ECFDDC}" type="sibTrans" cxnId="{17C8310B-1A3A-4E41-B6FE-05A770B6533C}">
      <dgm:prSet/>
      <dgm:spPr/>
      <dgm:t>
        <a:bodyPr/>
        <a:lstStyle/>
        <a:p>
          <a:endParaRPr lang="en-US"/>
        </a:p>
      </dgm:t>
    </dgm:pt>
    <dgm:pt modelId="{1BEC99A1-B102-4E92-8088-C9079E3ACC68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Simplify the Problem</a:t>
          </a:r>
          <a:endParaRPr lang="en-US" dirty="0"/>
        </a:p>
      </dgm:t>
    </dgm:pt>
    <dgm:pt modelId="{E37A6D5B-4D7C-44F6-85ED-1EE6CF4B4727}" type="parTrans" cxnId="{9FE57335-329A-47E9-B976-96FF5F98A6F4}">
      <dgm:prSet/>
      <dgm:spPr/>
      <dgm:t>
        <a:bodyPr/>
        <a:lstStyle/>
        <a:p>
          <a:endParaRPr lang="en-US"/>
        </a:p>
      </dgm:t>
    </dgm:pt>
    <dgm:pt modelId="{C830F24B-863C-45F1-8A1B-35922089243A}" type="sibTrans" cxnId="{9FE57335-329A-47E9-B976-96FF5F98A6F4}">
      <dgm:prSet/>
      <dgm:spPr/>
      <dgm:t>
        <a:bodyPr/>
        <a:lstStyle/>
        <a:p>
          <a:endParaRPr lang="en-US"/>
        </a:p>
      </dgm:t>
    </dgm:pt>
    <dgm:pt modelId="{1EAB666A-2464-4541-BE25-7A7757C94E48}">
      <dgm:prSet phldrT="[Text]"/>
      <dgm:spPr/>
      <dgm:t>
        <a:bodyPr/>
        <a:lstStyle/>
        <a:p>
          <a:r>
            <a:rPr lang="en-US" dirty="0" smtClean="0"/>
            <a:t>Create a model</a:t>
          </a:r>
          <a:endParaRPr lang="en-US" dirty="0"/>
        </a:p>
      </dgm:t>
    </dgm:pt>
    <dgm:pt modelId="{C4280EC7-EADF-4D5F-A65A-9E1F86024952}" type="parTrans" cxnId="{CE2BAC00-327D-4E16-B119-1CA2882D75DB}">
      <dgm:prSet/>
      <dgm:spPr/>
      <dgm:t>
        <a:bodyPr/>
        <a:lstStyle/>
        <a:p>
          <a:endParaRPr lang="en-US"/>
        </a:p>
      </dgm:t>
    </dgm:pt>
    <dgm:pt modelId="{2FCAD898-1540-495B-8349-A282C24FF9EA}" type="sibTrans" cxnId="{CE2BAC00-327D-4E16-B119-1CA2882D75DB}">
      <dgm:prSet/>
      <dgm:spPr/>
      <dgm:t>
        <a:bodyPr/>
        <a:lstStyle/>
        <a:p>
          <a:endParaRPr lang="en-US"/>
        </a:p>
      </dgm:t>
    </dgm:pt>
    <dgm:pt modelId="{A9860501-8EA3-4592-A27C-51B7BD90B05E}">
      <dgm:prSet/>
      <dgm:spPr/>
      <dgm:t>
        <a:bodyPr/>
        <a:lstStyle/>
        <a:p>
          <a:r>
            <a:rPr lang="en-US" dirty="0" smtClean="0"/>
            <a:t>Discretize the model</a:t>
          </a:r>
          <a:endParaRPr lang="en-US" dirty="0"/>
        </a:p>
      </dgm:t>
    </dgm:pt>
    <dgm:pt modelId="{8A6F4F66-A1CF-48E7-A05C-B09DCECC71CD}" type="parTrans" cxnId="{3F48F48F-23D2-4824-B2A5-7FB7AB787C1E}">
      <dgm:prSet/>
      <dgm:spPr/>
      <dgm:t>
        <a:bodyPr/>
        <a:lstStyle/>
        <a:p>
          <a:endParaRPr lang="en-US"/>
        </a:p>
      </dgm:t>
    </dgm:pt>
    <dgm:pt modelId="{F1307A12-F568-4972-8EB0-44ECA1380BFE}" type="sibTrans" cxnId="{3F48F48F-23D2-4824-B2A5-7FB7AB787C1E}">
      <dgm:prSet/>
      <dgm:spPr/>
      <dgm:t>
        <a:bodyPr/>
        <a:lstStyle/>
        <a:p>
          <a:endParaRPr lang="en-US"/>
        </a:p>
      </dgm:t>
    </dgm:pt>
    <dgm:pt modelId="{2EF29FA8-6C0B-4905-80D5-50063325DB2E}">
      <dgm:prSet/>
      <dgm:spPr/>
      <dgm:t>
        <a:bodyPr/>
        <a:lstStyle/>
        <a:p>
          <a:r>
            <a:rPr lang="en-US" dirty="0" smtClean="0"/>
            <a:t>Simulate</a:t>
          </a:r>
        </a:p>
        <a:p>
          <a:r>
            <a:rPr lang="en-US" dirty="0" smtClean="0"/>
            <a:t>Problem</a:t>
          </a:r>
          <a:endParaRPr lang="en-US" dirty="0"/>
        </a:p>
      </dgm:t>
    </dgm:pt>
    <dgm:pt modelId="{52AD05B8-A574-4FB9-81A6-CF4A52EC40A8}" type="parTrans" cxnId="{FA0E34BA-8B71-442D-8E95-409CA6B4D096}">
      <dgm:prSet/>
      <dgm:spPr/>
      <dgm:t>
        <a:bodyPr/>
        <a:lstStyle/>
        <a:p>
          <a:endParaRPr lang="en-US"/>
        </a:p>
      </dgm:t>
    </dgm:pt>
    <dgm:pt modelId="{A3A1FA3D-545F-4450-98A1-71BE9D7355CF}" type="sibTrans" cxnId="{FA0E34BA-8B71-442D-8E95-409CA6B4D096}">
      <dgm:prSet/>
      <dgm:spPr/>
      <dgm:t>
        <a:bodyPr/>
        <a:lstStyle/>
        <a:p>
          <a:endParaRPr lang="en-US"/>
        </a:p>
      </dgm:t>
    </dgm:pt>
    <dgm:pt modelId="{6C71490E-347D-499A-A799-44C46FC30804}">
      <dgm:prSet/>
      <dgm:spPr/>
      <dgm:t>
        <a:bodyPr/>
        <a:lstStyle/>
        <a:p>
          <a:r>
            <a:rPr lang="en-US" dirty="0" smtClean="0"/>
            <a:t>Apply boundary conditions</a:t>
          </a:r>
          <a:endParaRPr lang="en-US" dirty="0"/>
        </a:p>
      </dgm:t>
    </dgm:pt>
    <dgm:pt modelId="{7FCBBA93-DB64-42C5-959C-E8F79FD55266}" type="parTrans" cxnId="{403CC6BE-F4B0-442E-AE51-7FC120899F46}">
      <dgm:prSet/>
      <dgm:spPr/>
      <dgm:t>
        <a:bodyPr/>
        <a:lstStyle/>
        <a:p>
          <a:endParaRPr lang="en-US"/>
        </a:p>
      </dgm:t>
    </dgm:pt>
    <dgm:pt modelId="{004EBF8F-CB0D-4336-9324-EE868C34F813}" type="sibTrans" cxnId="{403CC6BE-F4B0-442E-AE51-7FC120899F46}">
      <dgm:prSet/>
      <dgm:spPr/>
      <dgm:t>
        <a:bodyPr/>
        <a:lstStyle/>
        <a:p>
          <a:endParaRPr lang="en-US"/>
        </a:p>
      </dgm:t>
    </dgm:pt>
    <dgm:pt modelId="{AB246874-D208-4C2F-AF4E-39B77631C818}" type="pres">
      <dgm:prSet presAssocID="{D5538E79-1F3B-401E-BCA3-5BC867A8413C}" presName="Name0" presStyleCnt="0">
        <dgm:presLayoutVars>
          <dgm:dir/>
          <dgm:resizeHandles val="exact"/>
        </dgm:presLayoutVars>
      </dgm:prSet>
      <dgm:spPr/>
    </dgm:pt>
    <dgm:pt modelId="{9F615536-3C8B-44B2-801E-F792ADBC67D6}" type="pres">
      <dgm:prSet presAssocID="{05464506-3883-4AAE-8B7A-0393CB0E8BF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243A4-9101-4816-AED8-2C5202A4B24E}" type="pres">
      <dgm:prSet presAssocID="{7E766CFB-90A4-48AC-AEFB-0D0BC5ECFDDC}" presName="sibTrans" presStyleLbl="sibTrans2D1" presStyleIdx="0" presStyleCnt="5"/>
      <dgm:spPr/>
    </dgm:pt>
    <dgm:pt modelId="{DBC034B7-1912-46F4-85F1-C18B20A38ED7}" type="pres">
      <dgm:prSet presAssocID="{7E766CFB-90A4-48AC-AEFB-0D0BC5ECFDDC}" presName="connectorText" presStyleLbl="sibTrans2D1" presStyleIdx="0" presStyleCnt="5"/>
      <dgm:spPr/>
    </dgm:pt>
    <dgm:pt modelId="{5B69FAB8-581C-40E4-9F94-296A2F6B7F52}" type="pres">
      <dgm:prSet presAssocID="{1BEC99A1-B102-4E92-8088-C9079E3ACC6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8C1B8D-27A0-4042-B990-6D811902A888}" type="pres">
      <dgm:prSet presAssocID="{C830F24B-863C-45F1-8A1B-35922089243A}" presName="sibTrans" presStyleLbl="sibTrans2D1" presStyleIdx="1" presStyleCnt="5"/>
      <dgm:spPr/>
    </dgm:pt>
    <dgm:pt modelId="{E029F32F-E58B-42A9-96BB-55071DBC323D}" type="pres">
      <dgm:prSet presAssocID="{C830F24B-863C-45F1-8A1B-35922089243A}" presName="connectorText" presStyleLbl="sibTrans2D1" presStyleIdx="1" presStyleCnt="5"/>
      <dgm:spPr/>
    </dgm:pt>
    <dgm:pt modelId="{96CDE5C2-4491-4402-8801-E8E90DA275DE}" type="pres">
      <dgm:prSet presAssocID="{1EAB666A-2464-4541-BE25-7A7757C94E48}" presName="node" presStyleLbl="node1" presStyleIdx="2" presStyleCnt="6">
        <dgm:presLayoutVars>
          <dgm:bulletEnabled val="1"/>
        </dgm:presLayoutVars>
      </dgm:prSet>
      <dgm:spPr/>
    </dgm:pt>
    <dgm:pt modelId="{3A3C1B03-23BD-4E5A-9B61-46CAA744C024}" type="pres">
      <dgm:prSet presAssocID="{2FCAD898-1540-495B-8349-A282C24FF9EA}" presName="sibTrans" presStyleLbl="sibTrans2D1" presStyleIdx="2" presStyleCnt="5"/>
      <dgm:spPr/>
    </dgm:pt>
    <dgm:pt modelId="{2872CF79-DC8B-41B9-B9A1-ECAA281B99BE}" type="pres">
      <dgm:prSet presAssocID="{2FCAD898-1540-495B-8349-A282C24FF9EA}" presName="connectorText" presStyleLbl="sibTrans2D1" presStyleIdx="2" presStyleCnt="5"/>
      <dgm:spPr/>
    </dgm:pt>
    <dgm:pt modelId="{8D5E0A07-C9A5-41AE-9D2D-1607F248F3F7}" type="pres">
      <dgm:prSet presAssocID="{A9860501-8EA3-4592-A27C-51B7BD90B05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E0FBC5-BDA9-4790-A8B8-FD2A489CE966}" type="pres">
      <dgm:prSet presAssocID="{F1307A12-F568-4972-8EB0-44ECA1380BFE}" presName="sibTrans" presStyleLbl="sibTrans2D1" presStyleIdx="3" presStyleCnt="5"/>
      <dgm:spPr/>
    </dgm:pt>
    <dgm:pt modelId="{2A7EBEAE-19F7-4BE4-8E20-B9ABB295ABD2}" type="pres">
      <dgm:prSet presAssocID="{F1307A12-F568-4972-8EB0-44ECA1380BFE}" presName="connectorText" presStyleLbl="sibTrans2D1" presStyleIdx="3" presStyleCnt="5"/>
      <dgm:spPr/>
    </dgm:pt>
    <dgm:pt modelId="{1969EF2F-6755-409D-AFA4-A69822B80C5F}" type="pres">
      <dgm:prSet presAssocID="{6C71490E-347D-499A-A799-44C46FC3080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6643F-1D28-4DDC-86F1-31D39652B374}" type="pres">
      <dgm:prSet presAssocID="{004EBF8F-CB0D-4336-9324-EE868C34F813}" presName="sibTrans" presStyleLbl="sibTrans2D1" presStyleIdx="4" presStyleCnt="5"/>
      <dgm:spPr/>
    </dgm:pt>
    <dgm:pt modelId="{7DCCE922-5884-4F49-A78D-B47872715A48}" type="pres">
      <dgm:prSet presAssocID="{004EBF8F-CB0D-4336-9324-EE868C34F813}" presName="connectorText" presStyleLbl="sibTrans2D1" presStyleIdx="4" presStyleCnt="5"/>
      <dgm:spPr/>
    </dgm:pt>
    <dgm:pt modelId="{B8726950-610A-4496-9865-6DB73801005F}" type="pres">
      <dgm:prSet presAssocID="{2EF29FA8-6C0B-4905-80D5-50063325DB2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5EF664-1406-4A38-9591-5631C3058CA9}" type="presOf" srcId="{05464506-3883-4AAE-8B7A-0393CB0E8BF7}" destId="{9F615536-3C8B-44B2-801E-F792ADBC67D6}" srcOrd="0" destOrd="0" presId="urn:microsoft.com/office/officeart/2005/8/layout/process1"/>
    <dgm:cxn modelId="{4D60DE24-7D83-4CAD-8E3E-9AAAE6F21D51}" type="presOf" srcId="{6C71490E-347D-499A-A799-44C46FC30804}" destId="{1969EF2F-6755-409D-AFA4-A69822B80C5F}" srcOrd="0" destOrd="0" presId="urn:microsoft.com/office/officeart/2005/8/layout/process1"/>
    <dgm:cxn modelId="{AFE5930C-B292-4B90-9444-CA8C0CF89EFD}" type="presOf" srcId="{2FCAD898-1540-495B-8349-A282C24FF9EA}" destId="{3A3C1B03-23BD-4E5A-9B61-46CAA744C024}" srcOrd="0" destOrd="0" presId="urn:microsoft.com/office/officeart/2005/8/layout/process1"/>
    <dgm:cxn modelId="{C124CE65-3112-4AA5-B782-2507BF1C12F9}" type="presOf" srcId="{2FCAD898-1540-495B-8349-A282C24FF9EA}" destId="{2872CF79-DC8B-41B9-B9A1-ECAA281B99BE}" srcOrd="1" destOrd="0" presId="urn:microsoft.com/office/officeart/2005/8/layout/process1"/>
    <dgm:cxn modelId="{17C8310B-1A3A-4E41-B6FE-05A770B6533C}" srcId="{D5538E79-1F3B-401E-BCA3-5BC867A8413C}" destId="{05464506-3883-4AAE-8B7A-0393CB0E8BF7}" srcOrd="0" destOrd="0" parTransId="{2275DE10-CE2C-4362-BBFE-24519C56FD3A}" sibTransId="{7E766CFB-90A4-48AC-AEFB-0D0BC5ECFDDC}"/>
    <dgm:cxn modelId="{BA0E6B9A-EE6D-4356-B38D-A6DDAED60013}" type="presOf" srcId="{F1307A12-F568-4972-8EB0-44ECA1380BFE}" destId="{2A7EBEAE-19F7-4BE4-8E20-B9ABB295ABD2}" srcOrd="1" destOrd="0" presId="urn:microsoft.com/office/officeart/2005/8/layout/process1"/>
    <dgm:cxn modelId="{5ADFDC47-3D89-4615-9F67-B40243826032}" type="presOf" srcId="{A9860501-8EA3-4592-A27C-51B7BD90B05E}" destId="{8D5E0A07-C9A5-41AE-9D2D-1607F248F3F7}" srcOrd="0" destOrd="0" presId="urn:microsoft.com/office/officeart/2005/8/layout/process1"/>
    <dgm:cxn modelId="{32F834DB-F143-4681-8642-925550ED7832}" type="presOf" srcId="{7E766CFB-90A4-48AC-AEFB-0D0BC5ECFDDC}" destId="{DBC034B7-1912-46F4-85F1-C18B20A38ED7}" srcOrd="1" destOrd="0" presId="urn:microsoft.com/office/officeart/2005/8/layout/process1"/>
    <dgm:cxn modelId="{1373DB6E-73B2-4E3A-87EC-DE191326B034}" type="presOf" srcId="{C830F24B-863C-45F1-8A1B-35922089243A}" destId="{8B8C1B8D-27A0-4042-B990-6D811902A888}" srcOrd="0" destOrd="0" presId="urn:microsoft.com/office/officeart/2005/8/layout/process1"/>
    <dgm:cxn modelId="{10DF2C50-FA1F-44F2-BA37-4F31F12BC6FC}" type="presOf" srcId="{1EAB666A-2464-4541-BE25-7A7757C94E48}" destId="{96CDE5C2-4491-4402-8801-E8E90DA275DE}" srcOrd="0" destOrd="0" presId="urn:microsoft.com/office/officeart/2005/8/layout/process1"/>
    <dgm:cxn modelId="{9FE57335-329A-47E9-B976-96FF5F98A6F4}" srcId="{D5538E79-1F3B-401E-BCA3-5BC867A8413C}" destId="{1BEC99A1-B102-4E92-8088-C9079E3ACC68}" srcOrd="1" destOrd="0" parTransId="{E37A6D5B-4D7C-44F6-85ED-1EE6CF4B4727}" sibTransId="{C830F24B-863C-45F1-8A1B-35922089243A}"/>
    <dgm:cxn modelId="{C89F9830-D081-49F7-A1EE-80BD418FD080}" type="presOf" srcId="{2EF29FA8-6C0B-4905-80D5-50063325DB2E}" destId="{B8726950-610A-4496-9865-6DB73801005F}" srcOrd="0" destOrd="0" presId="urn:microsoft.com/office/officeart/2005/8/layout/process1"/>
    <dgm:cxn modelId="{CE2BAC00-327D-4E16-B119-1CA2882D75DB}" srcId="{D5538E79-1F3B-401E-BCA3-5BC867A8413C}" destId="{1EAB666A-2464-4541-BE25-7A7757C94E48}" srcOrd="2" destOrd="0" parTransId="{C4280EC7-EADF-4D5F-A65A-9E1F86024952}" sibTransId="{2FCAD898-1540-495B-8349-A282C24FF9EA}"/>
    <dgm:cxn modelId="{F4649D84-32A1-4308-9DD5-0C360FD1135A}" type="presOf" srcId="{004EBF8F-CB0D-4336-9324-EE868C34F813}" destId="{D316643F-1D28-4DDC-86F1-31D39652B374}" srcOrd="0" destOrd="0" presId="urn:microsoft.com/office/officeart/2005/8/layout/process1"/>
    <dgm:cxn modelId="{FA0E34BA-8B71-442D-8E95-409CA6B4D096}" srcId="{D5538E79-1F3B-401E-BCA3-5BC867A8413C}" destId="{2EF29FA8-6C0B-4905-80D5-50063325DB2E}" srcOrd="5" destOrd="0" parTransId="{52AD05B8-A574-4FB9-81A6-CF4A52EC40A8}" sibTransId="{A3A1FA3D-545F-4450-98A1-71BE9D7355CF}"/>
    <dgm:cxn modelId="{E6DA63CF-6E5A-4A7C-8B4E-E4EA43613A74}" type="presOf" srcId="{7E766CFB-90A4-48AC-AEFB-0D0BC5ECFDDC}" destId="{AD3243A4-9101-4816-AED8-2C5202A4B24E}" srcOrd="0" destOrd="0" presId="urn:microsoft.com/office/officeart/2005/8/layout/process1"/>
    <dgm:cxn modelId="{B4A32019-55C2-4BE9-B6DA-81C530256969}" type="presOf" srcId="{004EBF8F-CB0D-4336-9324-EE868C34F813}" destId="{7DCCE922-5884-4F49-A78D-B47872715A48}" srcOrd="1" destOrd="0" presId="urn:microsoft.com/office/officeart/2005/8/layout/process1"/>
    <dgm:cxn modelId="{403CC6BE-F4B0-442E-AE51-7FC120899F46}" srcId="{D5538E79-1F3B-401E-BCA3-5BC867A8413C}" destId="{6C71490E-347D-499A-A799-44C46FC30804}" srcOrd="4" destOrd="0" parTransId="{7FCBBA93-DB64-42C5-959C-E8F79FD55266}" sibTransId="{004EBF8F-CB0D-4336-9324-EE868C34F813}"/>
    <dgm:cxn modelId="{4D9DBA0C-6DA3-4746-B574-F1BC025142C1}" type="presOf" srcId="{1BEC99A1-B102-4E92-8088-C9079E3ACC68}" destId="{5B69FAB8-581C-40E4-9F94-296A2F6B7F52}" srcOrd="0" destOrd="0" presId="urn:microsoft.com/office/officeart/2005/8/layout/process1"/>
    <dgm:cxn modelId="{E5AB908E-4E8C-4D72-BC76-3EEB8435665F}" type="presOf" srcId="{D5538E79-1F3B-401E-BCA3-5BC867A8413C}" destId="{AB246874-D208-4C2F-AF4E-39B77631C818}" srcOrd="0" destOrd="0" presId="urn:microsoft.com/office/officeart/2005/8/layout/process1"/>
    <dgm:cxn modelId="{7B6CB22D-7FCB-48AD-9AC3-F17CA17B493D}" type="presOf" srcId="{F1307A12-F568-4972-8EB0-44ECA1380BFE}" destId="{4DE0FBC5-BDA9-4790-A8B8-FD2A489CE966}" srcOrd="0" destOrd="0" presId="urn:microsoft.com/office/officeart/2005/8/layout/process1"/>
    <dgm:cxn modelId="{6D9B6AF7-FCEB-4351-9D72-71B9B679887C}" type="presOf" srcId="{C830F24B-863C-45F1-8A1B-35922089243A}" destId="{E029F32F-E58B-42A9-96BB-55071DBC323D}" srcOrd="1" destOrd="0" presId="urn:microsoft.com/office/officeart/2005/8/layout/process1"/>
    <dgm:cxn modelId="{3F48F48F-23D2-4824-B2A5-7FB7AB787C1E}" srcId="{D5538E79-1F3B-401E-BCA3-5BC867A8413C}" destId="{A9860501-8EA3-4592-A27C-51B7BD90B05E}" srcOrd="3" destOrd="0" parTransId="{8A6F4F66-A1CF-48E7-A05C-B09DCECC71CD}" sibTransId="{F1307A12-F568-4972-8EB0-44ECA1380BFE}"/>
    <dgm:cxn modelId="{2DF323B0-5C49-4F76-8C70-2867B373E09D}" type="presParOf" srcId="{AB246874-D208-4C2F-AF4E-39B77631C818}" destId="{9F615536-3C8B-44B2-801E-F792ADBC67D6}" srcOrd="0" destOrd="0" presId="urn:microsoft.com/office/officeart/2005/8/layout/process1"/>
    <dgm:cxn modelId="{EC5248F9-C319-4D49-B5C4-D8844AE27B40}" type="presParOf" srcId="{AB246874-D208-4C2F-AF4E-39B77631C818}" destId="{AD3243A4-9101-4816-AED8-2C5202A4B24E}" srcOrd="1" destOrd="0" presId="urn:microsoft.com/office/officeart/2005/8/layout/process1"/>
    <dgm:cxn modelId="{E136597F-C9D5-460D-A1CD-EA4AA8FF33C6}" type="presParOf" srcId="{AD3243A4-9101-4816-AED8-2C5202A4B24E}" destId="{DBC034B7-1912-46F4-85F1-C18B20A38ED7}" srcOrd="0" destOrd="0" presId="urn:microsoft.com/office/officeart/2005/8/layout/process1"/>
    <dgm:cxn modelId="{455D6FD9-BBC7-45C9-86F6-A32940B9DF45}" type="presParOf" srcId="{AB246874-D208-4C2F-AF4E-39B77631C818}" destId="{5B69FAB8-581C-40E4-9F94-296A2F6B7F52}" srcOrd="2" destOrd="0" presId="urn:microsoft.com/office/officeart/2005/8/layout/process1"/>
    <dgm:cxn modelId="{95617148-2152-4EC5-A6EC-37BF8A896CAD}" type="presParOf" srcId="{AB246874-D208-4C2F-AF4E-39B77631C818}" destId="{8B8C1B8D-27A0-4042-B990-6D811902A888}" srcOrd="3" destOrd="0" presId="urn:microsoft.com/office/officeart/2005/8/layout/process1"/>
    <dgm:cxn modelId="{6CA13BB4-676F-4FA6-8E39-03A2883977BE}" type="presParOf" srcId="{8B8C1B8D-27A0-4042-B990-6D811902A888}" destId="{E029F32F-E58B-42A9-96BB-55071DBC323D}" srcOrd="0" destOrd="0" presId="urn:microsoft.com/office/officeart/2005/8/layout/process1"/>
    <dgm:cxn modelId="{695B5FE5-7515-4994-BD02-9E3BEB9DFB69}" type="presParOf" srcId="{AB246874-D208-4C2F-AF4E-39B77631C818}" destId="{96CDE5C2-4491-4402-8801-E8E90DA275DE}" srcOrd="4" destOrd="0" presId="urn:microsoft.com/office/officeart/2005/8/layout/process1"/>
    <dgm:cxn modelId="{6DEE6D5F-D979-48D3-A167-65DB895E28B8}" type="presParOf" srcId="{AB246874-D208-4C2F-AF4E-39B77631C818}" destId="{3A3C1B03-23BD-4E5A-9B61-46CAA744C024}" srcOrd="5" destOrd="0" presId="urn:microsoft.com/office/officeart/2005/8/layout/process1"/>
    <dgm:cxn modelId="{5EB06322-4E00-4057-9022-E47532BA502D}" type="presParOf" srcId="{3A3C1B03-23BD-4E5A-9B61-46CAA744C024}" destId="{2872CF79-DC8B-41B9-B9A1-ECAA281B99BE}" srcOrd="0" destOrd="0" presId="urn:microsoft.com/office/officeart/2005/8/layout/process1"/>
    <dgm:cxn modelId="{D9B24A61-5C41-4D52-A0BB-12E1CC4E18B1}" type="presParOf" srcId="{AB246874-D208-4C2F-AF4E-39B77631C818}" destId="{8D5E0A07-C9A5-41AE-9D2D-1607F248F3F7}" srcOrd="6" destOrd="0" presId="urn:microsoft.com/office/officeart/2005/8/layout/process1"/>
    <dgm:cxn modelId="{9C9D0C3F-AF00-46C9-8E8F-52730EDC06C8}" type="presParOf" srcId="{AB246874-D208-4C2F-AF4E-39B77631C818}" destId="{4DE0FBC5-BDA9-4790-A8B8-FD2A489CE966}" srcOrd="7" destOrd="0" presId="urn:microsoft.com/office/officeart/2005/8/layout/process1"/>
    <dgm:cxn modelId="{11D77A31-20AD-47C7-BC37-1DFB0D2980A6}" type="presParOf" srcId="{4DE0FBC5-BDA9-4790-A8B8-FD2A489CE966}" destId="{2A7EBEAE-19F7-4BE4-8E20-B9ABB295ABD2}" srcOrd="0" destOrd="0" presId="urn:microsoft.com/office/officeart/2005/8/layout/process1"/>
    <dgm:cxn modelId="{629F8426-5D3B-458D-8BB3-65C2A702B29F}" type="presParOf" srcId="{AB246874-D208-4C2F-AF4E-39B77631C818}" destId="{1969EF2F-6755-409D-AFA4-A69822B80C5F}" srcOrd="8" destOrd="0" presId="urn:microsoft.com/office/officeart/2005/8/layout/process1"/>
    <dgm:cxn modelId="{5E159701-BCD6-4191-8326-986D035B9751}" type="presParOf" srcId="{AB246874-D208-4C2F-AF4E-39B77631C818}" destId="{D316643F-1D28-4DDC-86F1-31D39652B374}" srcOrd="9" destOrd="0" presId="urn:microsoft.com/office/officeart/2005/8/layout/process1"/>
    <dgm:cxn modelId="{152D129F-1EE7-4EB9-87D8-5354E23DAF96}" type="presParOf" srcId="{D316643F-1D28-4DDC-86F1-31D39652B374}" destId="{7DCCE922-5884-4F49-A78D-B47872715A48}" srcOrd="0" destOrd="0" presId="urn:microsoft.com/office/officeart/2005/8/layout/process1"/>
    <dgm:cxn modelId="{D2D288AC-B180-4AF3-8267-47DEF3D1760C}" type="presParOf" srcId="{AB246874-D208-4C2F-AF4E-39B77631C818}" destId="{B8726950-610A-4496-9865-6DB73801005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538E79-1F3B-401E-BCA3-5BC867A8413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5464506-3883-4AAE-8B7A-0393CB0E8BF7}">
      <dgm:prSet phldrT="[Text]"/>
      <dgm:spPr/>
      <dgm:t>
        <a:bodyPr/>
        <a:lstStyle/>
        <a:p>
          <a:r>
            <a:rPr lang="en-US" dirty="0" smtClean="0"/>
            <a:t>Define Problem</a:t>
          </a:r>
          <a:endParaRPr lang="en-US" dirty="0"/>
        </a:p>
      </dgm:t>
    </dgm:pt>
    <dgm:pt modelId="{2275DE10-CE2C-4362-BBFE-24519C56FD3A}" type="parTrans" cxnId="{17C8310B-1A3A-4E41-B6FE-05A770B6533C}">
      <dgm:prSet/>
      <dgm:spPr/>
      <dgm:t>
        <a:bodyPr/>
        <a:lstStyle/>
        <a:p>
          <a:endParaRPr lang="en-US"/>
        </a:p>
      </dgm:t>
    </dgm:pt>
    <dgm:pt modelId="{7E766CFB-90A4-48AC-AEFB-0D0BC5ECFDDC}" type="sibTrans" cxnId="{17C8310B-1A3A-4E41-B6FE-05A770B6533C}">
      <dgm:prSet/>
      <dgm:spPr/>
      <dgm:t>
        <a:bodyPr/>
        <a:lstStyle/>
        <a:p>
          <a:endParaRPr lang="en-US"/>
        </a:p>
      </dgm:t>
    </dgm:pt>
    <dgm:pt modelId="{1BEC99A1-B102-4E92-8088-C9079E3ACC68}">
      <dgm:prSet phldrT="[Text]"/>
      <dgm:spPr/>
      <dgm:t>
        <a:bodyPr/>
        <a:lstStyle/>
        <a:p>
          <a:r>
            <a:rPr lang="en-US" dirty="0" smtClean="0"/>
            <a:t>Simplify the Problem</a:t>
          </a:r>
          <a:endParaRPr lang="en-US" dirty="0"/>
        </a:p>
      </dgm:t>
    </dgm:pt>
    <dgm:pt modelId="{E37A6D5B-4D7C-44F6-85ED-1EE6CF4B4727}" type="parTrans" cxnId="{9FE57335-329A-47E9-B976-96FF5F98A6F4}">
      <dgm:prSet/>
      <dgm:spPr/>
      <dgm:t>
        <a:bodyPr/>
        <a:lstStyle/>
        <a:p>
          <a:endParaRPr lang="en-US"/>
        </a:p>
      </dgm:t>
    </dgm:pt>
    <dgm:pt modelId="{C830F24B-863C-45F1-8A1B-35922089243A}" type="sibTrans" cxnId="{9FE57335-329A-47E9-B976-96FF5F98A6F4}">
      <dgm:prSet/>
      <dgm:spPr/>
      <dgm:t>
        <a:bodyPr/>
        <a:lstStyle/>
        <a:p>
          <a:endParaRPr lang="en-US"/>
        </a:p>
      </dgm:t>
    </dgm:pt>
    <dgm:pt modelId="{1EAB666A-2464-4541-BE25-7A7757C94E48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Create a model</a:t>
          </a:r>
          <a:endParaRPr lang="en-US" dirty="0"/>
        </a:p>
      </dgm:t>
    </dgm:pt>
    <dgm:pt modelId="{C4280EC7-EADF-4D5F-A65A-9E1F86024952}" type="parTrans" cxnId="{CE2BAC00-327D-4E16-B119-1CA2882D75DB}">
      <dgm:prSet/>
      <dgm:spPr/>
      <dgm:t>
        <a:bodyPr/>
        <a:lstStyle/>
        <a:p>
          <a:endParaRPr lang="en-US"/>
        </a:p>
      </dgm:t>
    </dgm:pt>
    <dgm:pt modelId="{2FCAD898-1540-495B-8349-A282C24FF9EA}" type="sibTrans" cxnId="{CE2BAC00-327D-4E16-B119-1CA2882D75DB}">
      <dgm:prSet/>
      <dgm:spPr/>
      <dgm:t>
        <a:bodyPr/>
        <a:lstStyle/>
        <a:p>
          <a:endParaRPr lang="en-US"/>
        </a:p>
      </dgm:t>
    </dgm:pt>
    <dgm:pt modelId="{A9860501-8EA3-4592-A27C-51B7BD90B05E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Discretize the model</a:t>
          </a:r>
          <a:endParaRPr lang="en-US" dirty="0"/>
        </a:p>
      </dgm:t>
    </dgm:pt>
    <dgm:pt modelId="{8A6F4F66-A1CF-48E7-A05C-B09DCECC71CD}" type="parTrans" cxnId="{3F48F48F-23D2-4824-B2A5-7FB7AB787C1E}">
      <dgm:prSet/>
      <dgm:spPr/>
      <dgm:t>
        <a:bodyPr/>
        <a:lstStyle/>
        <a:p>
          <a:endParaRPr lang="en-US"/>
        </a:p>
      </dgm:t>
    </dgm:pt>
    <dgm:pt modelId="{F1307A12-F568-4972-8EB0-44ECA1380BFE}" type="sibTrans" cxnId="{3F48F48F-23D2-4824-B2A5-7FB7AB787C1E}">
      <dgm:prSet/>
      <dgm:spPr/>
      <dgm:t>
        <a:bodyPr/>
        <a:lstStyle/>
        <a:p>
          <a:endParaRPr lang="en-US"/>
        </a:p>
      </dgm:t>
    </dgm:pt>
    <dgm:pt modelId="{2EF29FA8-6C0B-4905-80D5-50063325DB2E}">
      <dgm:prSet/>
      <dgm:spPr/>
      <dgm:t>
        <a:bodyPr/>
        <a:lstStyle/>
        <a:p>
          <a:r>
            <a:rPr lang="en-US" dirty="0" smtClean="0"/>
            <a:t>Simulate</a:t>
          </a:r>
        </a:p>
        <a:p>
          <a:r>
            <a:rPr lang="en-US" dirty="0" smtClean="0"/>
            <a:t>Problem</a:t>
          </a:r>
          <a:endParaRPr lang="en-US" dirty="0"/>
        </a:p>
      </dgm:t>
    </dgm:pt>
    <dgm:pt modelId="{52AD05B8-A574-4FB9-81A6-CF4A52EC40A8}" type="parTrans" cxnId="{FA0E34BA-8B71-442D-8E95-409CA6B4D096}">
      <dgm:prSet/>
      <dgm:spPr/>
      <dgm:t>
        <a:bodyPr/>
        <a:lstStyle/>
        <a:p>
          <a:endParaRPr lang="en-US"/>
        </a:p>
      </dgm:t>
    </dgm:pt>
    <dgm:pt modelId="{A3A1FA3D-545F-4450-98A1-71BE9D7355CF}" type="sibTrans" cxnId="{FA0E34BA-8B71-442D-8E95-409CA6B4D096}">
      <dgm:prSet/>
      <dgm:spPr/>
      <dgm:t>
        <a:bodyPr/>
        <a:lstStyle/>
        <a:p>
          <a:endParaRPr lang="en-US"/>
        </a:p>
      </dgm:t>
    </dgm:pt>
    <dgm:pt modelId="{6C71490E-347D-499A-A799-44C46FC30804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Apply boundary conditions</a:t>
          </a:r>
          <a:endParaRPr lang="en-US" dirty="0"/>
        </a:p>
      </dgm:t>
    </dgm:pt>
    <dgm:pt modelId="{7FCBBA93-DB64-42C5-959C-E8F79FD55266}" type="parTrans" cxnId="{403CC6BE-F4B0-442E-AE51-7FC120899F46}">
      <dgm:prSet/>
      <dgm:spPr/>
      <dgm:t>
        <a:bodyPr/>
        <a:lstStyle/>
        <a:p>
          <a:endParaRPr lang="en-US"/>
        </a:p>
      </dgm:t>
    </dgm:pt>
    <dgm:pt modelId="{004EBF8F-CB0D-4336-9324-EE868C34F813}" type="sibTrans" cxnId="{403CC6BE-F4B0-442E-AE51-7FC120899F46}">
      <dgm:prSet/>
      <dgm:spPr/>
      <dgm:t>
        <a:bodyPr/>
        <a:lstStyle/>
        <a:p>
          <a:endParaRPr lang="en-US"/>
        </a:p>
      </dgm:t>
    </dgm:pt>
    <dgm:pt modelId="{AB246874-D208-4C2F-AF4E-39B77631C818}" type="pres">
      <dgm:prSet presAssocID="{D5538E79-1F3B-401E-BCA3-5BC867A8413C}" presName="Name0" presStyleCnt="0">
        <dgm:presLayoutVars>
          <dgm:dir/>
          <dgm:resizeHandles val="exact"/>
        </dgm:presLayoutVars>
      </dgm:prSet>
      <dgm:spPr/>
    </dgm:pt>
    <dgm:pt modelId="{9F615536-3C8B-44B2-801E-F792ADBC67D6}" type="pres">
      <dgm:prSet presAssocID="{05464506-3883-4AAE-8B7A-0393CB0E8BF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243A4-9101-4816-AED8-2C5202A4B24E}" type="pres">
      <dgm:prSet presAssocID="{7E766CFB-90A4-48AC-AEFB-0D0BC5ECFDDC}" presName="sibTrans" presStyleLbl="sibTrans2D1" presStyleIdx="0" presStyleCnt="5"/>
      <dgm:spPr/>
    </dgm:pt>
    <dgm:pt modelId="{DBC034B7-1912-46F4-85F1-C18B20A38ED7}" type="pres">
      <dgm:prSet presAssocID="{7E766CFB-90A4-48AC-AEFB-0D0BC5ECFDDC}" presName="connectorText" presStyleLbl="sibTrans2D1" presStyleIdx="0" presStyleCnt="5"/>
      <dgm:spPr/>
    </dgm:pt>
    <dgm:pt modelId="{5B69FAB8-581C-40E4-9F94-296A2F6B7F52}" type="pres">
      <dgm:prSet presAssocID="{1BEC99A1-B102-4E92-8088-C9079E3ACC6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8C1B8D-27A0-4042-B990-6D811902A888}" type="pres">
      <dgm:prSet presAssocID="{C830F24B-863C-45F1-8A1B-35922089243A}" presName="sibTrans" presStyleLbl="sibTrans2D1" presStyleIdx="1" presStyleCnt="5"/>
      <dgm:spPr/>
    </dgm:pt>
    <dgm:pt modelId="{E029F32F-E58B-42A9-96BB-55071DBC323D}" type="pres">
      <dgm:prSet presAssocID="{C830F24B-863C-45F1-8A1B-35922089243A}" presName="connectorText" presStyleLbl="sibTrans2D1" presStyleIdx="1" presStyleCnt="5"/>
      <dgm:spPr/>
    </dgm:pt>
    <dgm:pt modelId="{96CDE5C2-4491-4402-8801-E8E90DA275DE}" type="pres">
      <dgm:prSet presAssocID="{1EAB666A-2464-4541-BE25-7A7757C94E48}" presName="node" presStyleLbl="node1" presStyleIdx="2" presStyleCnt="6">
        <dgm:presLayoutVars>
          <dgm:bulletEnabled val="1"/>
        </dgm:presLayoutVars>
      </dgm:prSet>
      <dgm:spPr/>
    </dgm:pt>
    <dgm:pt modelId="{3A3C1B03-23BD-4E5A-9B61-46CAA744C024}" type="pres">
      <dgm:prSet presAssocID="{2FCAD898-1540-495B-8349-A282C24FF9EA}" presName="sibTrans" presStyleLbl="sibTrans2D1" presStyleIdx="2" presStyleCnt="5"/>
      <dgm:spPr/>
    </dgm:pt>
    <dgm:pt modelId="{2872CF79-DC8B-41B9-B9A1-ECAA281B99BE}" type="pres">
      <dgm:prSet presAssocID="{2FCAD898-1540-495B-8349-A282C24FF9EA}" presName="connectorText" presStyleLbl="sibTrans2D1" presStyleIdx="2" presStyleCnt="5"/>
      <dgm:spPr/>
    </dgm:pt>
    <dgm:pt modelId="{8D5E0A07-C9A5-41AE-9D2D-1607F248F3F7}" type="pres">
      <dgm:prSet presAssocID="{A9860501-8EA3-4592-A27C-51B7BD90B05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E0FBC5-BDA9-4790-A8B8-FD2A489CE966}" type="pres">
      <dgm:prSet presAssocID="{F1307A12-F568-4972-8EB0-44ECA1380BFE}" presName="sibTrans" presStyleLbl="sibTrans2D1" presStyleIdx="3" presStyleCnt="5"/>
      <dgm:spPr/>
    </dgm:pt>
    <dgm:pt modelId="{2A7EBEAE-19F7-4BE4-8E20-B9ABB295ABD2}" type="pres">
      <dgm:prSet presAssocID="{F1307A12-F568-4972-8EB0-44ECA1380BFE}" presName="connectorText" presStyleLbl="sibTrans2D1" presStyleIdx="3" presStyleCnt="5"/>
      <dgm:spPr/>
    </dgm:pt>
    <dgm:pt modelId="{1969EF2F-6755-409D-AFA4-A69822B80C5F}" type="pres">
      <dgm:prSet presAssocID="{6C71490E-347D-499A-A799-44C46FC3080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6643F-1D28-4DDC-86F1-31D39652B374}" type="pres">
      <dgm:prSet presAssocID="{004EBF8F-CB0D-4336-9324-EE868C34F813}" presName="sibTrans" presStyleLbl="sibTrans2D1" presStyleIdx="4" presStyleCnt="5"/>
      <dgm:spPr/>
    </dgm:pt>
    <dgm:pt modelId="{7DCCE922-5884-4F49-A78D-B47872715A48}" type="pres">
      <dgm:prSet presAssocID="{004EBF8F-CB0D-4336-9324-EE868C34F813}" presName="connectorText" presStyleLbl="sibTrans2D1" presStyleIdx="4" presStyleCnt="5"/>
      <dgm:spPr/>
    </dgm:pt>
    <dgm:pt modelId="{B8726950-610A-4496-9865-6DB73801005F}" type="pres">
      <dgm:prSet presAssocID="{2EF29FA8-6C0B-4905-80D5-50063325DB2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CD75AE-83E7-4856-A5A5-2AA82192CA5F}" type="presOf" srcId="{A9860501-8EA3-4592-A27C-51B7BD90B05E}" destId="{8D5E0A07-C9A5-41AE-9D2D-1607F248F3F7}" srcOrd="0" destOrd="0" presId="urn:microsoft.com/office/officeart/2005/8/layout/process1"/>
    <dgm:cxn modelId="{ECA5653B-531B-46FB-A51C-729E537DBA87}" type="presOf" srcId="{7E766CFB-90A4-48AC-AEFB-0D0BC5ECFDDC}" destId="{AD3243A4-9101-4816-AED8-2C5202A4B24E}" srcOrd="0" destOrd="0" presId="urn:microsoft.com/office/officeart/2005/8/layout/process1"/>
    <dgm:cxn modelId="{6E10532A-7BE9-45AB-9DE5-45463A1F3E74}" type="presOf" srcId="{1EAB666A-2464-4541-BE25-7A7757C94E48}" destId="{96CDE5C2-4491-4402-8801-E8E90DA275DE}" srcOrd="0" destOrd="0" presId="urn:microsoft.com/office/officeart/2005/8/layout/process1"/>
    <dgm:cxn modelId="{93F45725-29EF-4AEF-A064-B312DD1E13C0}" type="presOf" srcId="{1BEC99A1-B102-4E92-8088-C9079E3ACC68}" destId="{5B69FAB8-581C-40E4-9F94-296A2F6B7F52}" srcOrd="0" destOrd="0" presId="urn:microsoft.com/office/officeart/2005/8/layout/process1"/>
    <dgm:cxn modelId="{2D531A82-04F6-4C3D-BBAA-86809CC8D0E8}" type="presOf" srcId="{6C71490E-347D-499A-A799-44C46FC30804}" destId="{1969EF2F-6755-409D-AFA4-A69822B80C5F}" srcOrd="0" destOrd="0" presId="urn:microsoft.com/office/officeart/2005/8/layout/process1"/>
    <dgm:cxn modelId="{F9F749AD-4C1E-4A5A-AB49-846E14520723}" type="presOf" srcId="{F1307A12-F568-4972-8EB0-44ECA1380BFE}" destId="{4DE0FBC5-BDA9-4790-A8B8-FD2A489CE966}" srcOrd="0" destOrd="0" presId="urn:microsoft.com/office/officeart/2005/8/layout/process1"/>
    <dgm:cxn modelId="{17C8310B-1A3A-4E41-B6FE-05A770B6533C}" srcId="{D5538E79-1F3B-401E-BCA3-5BC867A8413C}" destId="{05464506-3883-4AAE-8B7A-0393CB0E8BF7}" srcOrd="0" destOrd="0" parTransId="{2275DE10-CE2C-4362-BBFE-24519C56FD3A}" sibTransId="{7E766CFB-90A4-48AC-AEFB-0D0BC5ECFDDC}"/>
    <dgm:cxn modelId="{3173DD82-9C28-4D44-8615-7C2CBD29365A}" type="presOf" srcId="{D5538E79-1F3B-401E-BCA3-5BC867A8413C}" destId="{AB246874-D208-4C2F-AF4E-39B77631C818}" srcOrd="0" destOrd="0" presId="urn:microsoft.com/office/officeart/2005/8/layout/process1"/>
    <dgm:cxn modelId="{AA118471-3E11-44EA-A3B7-2A93EE10DD13}" type="presOf" srcId="{004EBF8F-CB0D-4336-9324-EE868C34F813}" destId="{7DCCE922-5884-4F49-A78D-B47872715A48}" srcOrd="1" destOrd="0" presId="urn:microsoft.com/office/officeart/2005/8/layout/process1"/>
    <dgm:cxn modelId="{F786F363-78A9-42C4-A659-4B4D884977A1}" type="presOf" srcId="{2EF29FA8-6C0B-4905-80D5-50063325DB2E}" destId="{B8726950-610A-4496-9865-6DB73801005F}" srcOrd="0" destOrd="0" presId="urn:microsoft.com/office/officeart/2005/8/layout/process1"/>
    <dgm:cxn modelId="{A9347F59-EECF-4225-89D3-EDF6EF312E99}" type="presOf" srcId="{7E766CFB-90A4-48AC-AEFB-0D0BC5ECFDDC}" destId="{DBC034B7-1912-46F4-85F1-C18B20A38ED7}" srcOrd="1" destOrd="0" presId="urn:microsoft.com/office/officeart/2005/8/layout/process1"/>
    <dgm:cxn modelId="{9FE57335-329A-47E9-B976-96FF5F98A6F4}" srcId="{D5538E79-1F3B-401E-BCA3-5BC867A8413C}" destId="{1BEC99A1-B102-4E92-8088-C9079E3ACC68}" srcOrd="1" destOrd="0" parTransId="{E37A6D5B-4D7C-44F6-85ED-1EE6CF4B4727}" sibTransId="{C830F24B-863C-45F1-8A1B-35922089243A}"/>
    <dgm:cxn modelId="{1D52A32B-498A-4FDE-9EC8-B0794EAD5C66}" type="presOf" srcId="{05464506-3883-4AAE-8B7A-0393CB0E8BF7}" destId="{9F615536-3C8B-44B2-801E-F792ADBC67D6}" srcOrd="0" destOrd="0" presId="urn:microsoft.com/office/officeart/2005/8/layout/process1"/>
    <dgm:cxn modelId="{17E3C2D0-3F50-48FA-B8D8-A62F22B3D26E}" type="presOf" srcId="{C830F24B-863C-45F1-8A1B-35922089243A}" destId="{8B8C1B8D-27A0-4042-B990-6D811902A888}" srcOrd="0" destOrd="0" presId="urn:microsoft.com/office/officeart/2005/8/layout/process1"/>
    <dgm:cxn modelId="{CE2BAC00-327D-4E16-B119-1CA2882D75DB}" srcId="{D5538E79-1F3B-401E-BCA3-5BC867A8413C}" destId="{1EAB666A-2464-4541-BE25-7A7757C94E48}" srcOrd="2" destOrd="0" parTransId="{C4280EC7-EADF-4D5F-A65A-9E1F86024952}" sibTransId="{2FCAD898-1540-495B-8349-A282C24FF9EA}"/>
    <dgm:cxn modelId="{8106F66E-391C-4007-99C7-DD101CE058DE}" type="presOf" srcId="{C830F24B-863C-45F1-8A1B-35922089243A}" destId="{E029F32F-E58B-42A9-96BB-55071DBC323D}" srcOrd="1" destOrd="0" presId="urn:microsoft.com/office/officeart/2005/8/layout/process1"/>
    <dgm:cxn modelId="{FA0E34BA-8B71-442D-8E95-409CA6B4D096}" srcId="{D5538E79-1F3B-401E-BCA3-5BC867A8413C}" destId="{2EF29FA8-6C0B-4905-80D5-50063325DB2E}" srcOrd="5" destOrd="0" parTransId="{52AD05B8-A574-4FB9-81A6-CF4A52EC40A8}" sibTransId="{A3A1FA3D-545F-4450-98A1-71BE9D7355CF}"/>
    <dgm:cxn modelId="{1E764E54-1614-45AA-8797-07998BA76CB0}" type="presOf" srcId="{2FCAD898-1540-495B-8349-A282C24FF9EA}" destId="{3A3C1B03-23BD-4E5A-9B61-46CAA744C024}" srcOrd="0" destOrd="0" presId="urn:microsoft.com/office/officeart/2005/8/layout/process1"/>
    <dgm:cxn modelId="{A02C334E-1245-45F1-8D81-A13C37764EAB}" type="presOf" srcId="{2FCAD898-1540-495B-8349-A282C24FF9EA}" destId="{2872CF79-DC8B-41B9-B9A1-ECAA281B99BE}" srcOrd="1" destOrd="0" presId="urn:microsoft.com/office/officeart/2005/8/layout/process1"/>
    <dgm:cxn modelId="{C85DCE29-0A43-400D-8AF2-698997123ACD}" type="presOf" srcId="{004EBF8F-CB0D-4336-9324-EE868C34F813}" destId="{D316643F-1D28-4DDC-86F1-31D39652B374}" srcOrd="0" destOrd="0" presId="urn:microsoft.com/office/officeart/2005/8/layout/process1"/>
    <dgm:cxn modelId="{403CC6BE-F4B0-442E-AE51-7FC120899F46}" srcId="{D5538E79-1F3B-401E-BCA3-5BC867A8413C}" destId="{6C71490E-347D-499A-A799-44C46FC30804}" srcOrd="4" destOrd="0" parTransId="{7FCBBA93-DB64-42C5-959C-E8F79FD55266}" sibTransId="{004EBF8F-CB0D-4336-9324-EE868C34F813}"/>
    <dgm:cxn modelId="{3F48F48F-23D2-4824-B2A5-7FB7AB787C1E}" srcId="{D5538E79-1F3B-401E-BCA3-5BC867A8413C}" destId="{A9860501-8EA3-4592-A27C-51B7BD90B05E}" srcOrd="3" destOrd="0" parTransId="{8A6F4F66-A1CF-48E7-A05C-B09DCECC71CD}" sibTransId="{F1307A12-F568-4972-8EB0-44ECA1380BFE}"/>
    <dgm:cxn modelId="{9AFE2FB3-48DE-47DE-8921-097C85755299}" type="presOf" srcId="{F1307A12-F568-4972-8EB0-44ECA1380BFE}" destId="{2A7EBEAE-19F7-4BE4-8E20-B9ABB295ABD2}" srcOrd="1" destOrd="0" presId="urn:microsoft.com/office/officeart/2005/8/layout/process1"/>
    <dgm:cxn modelId="{F2EE091F-E6F1-4D2B-A236-3CCD405CDC72}" type="presParOf" srcId="{AB246874-D208-4C2F-AF4E-39B77631C818}" destId="{9F615536-3C8B-44B2-801E-F792ADBC67D6}" srcOrd="0" destOrd="0" presId="urn:microsoft.com/office/officeart/2005/8/layout/process1"/>
    <dgm:cxn modelId="{04A0D977-8CA7-4CB7-A839-0BA15942646A}" type="presParOf" srcId="{AB246874-D208-4C2F-AF4E-39B77631C818}" destId="{AD3243A4-9101-4816-AED8-2C5202A4B24E}" srcOrd="1" destOrd="0" presId="urn:microsoft.com/office/officeart/2005/8/layout/process1"/>
    <dgm:cxn modelId="{BAAE2DB6-0442-4ACF-8CBA-987A44D036C8}" type="presParOf" srcId="{AD3243A4-9101-4816-AED8-2C5202A4B24E}" destId="{DBC034B7-1912-46F4-85F1-C18B20A38ED7}" srcOrd="0" destOrd="0" presId="urn:microsoft.com/office/officeart/2005/8/layout/process1"/>
    <dgm:cxn modelId="{EB542FE7-2988-4233-A4D9-310C1E63B33F}" type="presParOf" srcId="{AB246874-D208-4C2F-AF4E-39B77631C818}" destId="{5B69FAB8-581C-40E4-9F94-296A2F6B7F52}" srcOrd="2" destOrd="0" presId="urn:microsoft.com/office/officeart/2005/8/layout/process1"/>
    <dgm:cxn modelId="{35FE4085-14B9-467F-BCFA-C99C01703943}" type="presParOf" srcId="{AB246874-D208-4C2F-AF4E-39B77631C818}" destId="{8B8C1B8D-27A0-4042-B990-6D811902A888}" srcOrd="3" destOrd="0" presId="urn:microsoft.com/office/officeart/2005/8/layout/process1"/>
    <dgm:cxn modelId="{AC3DF083-C1A3-4E84-8AC3-E64ACE11151C}" type="presParOf" srcId="{8B8C1B8D-27A0-4042-B990-6D811902A888}" destId="{E029F32F-E58B-42A9-96BB-55071DBC323D}" srcOrd="0" destOrd="0" presId="urn:microsoft.com/office/officeart/2005/8/layout/process1"/>
    <dgm:cxn modelId="{3F516FB4-7617-4D7C-A9D8-D2FD902BE5DD}" type="presParOf" srcId="{AB246874-D208-4C2F-AF4E-39B77631C818}" destId="{96CDE5C2-4491-4402-8801-E8E90DA275DE}" srcOrd="4" destOrd="0" presId="urn:microsoft.com/office/officeart/2005/8/layout/process1"/>
    <dgm:cxn modelId="{F3612288-224A-4A87-BFD0-8CF5D9746130}" type="presParOf" srcId="{AB246874-D208-4C2F-AF4E-39B77631C818}" destId="{3A3C1B03-23BD-4E5A-9B61-46CAA744C024}" srcOrd="5" destOrd="0" presId="urn:microsoft.com/office/officeart/2005/8/layout/process1"/>
    <dgm:cxn modelId="{AFCA3D87-682F-4B24-837E-1CBF335955F2}" type="presParOf" srcId="{3A3C1B03-23BD-4E5A-9B61-46CAA744C024}" destId="{2872CF79-DC8B-41B9-B9A1-ECAA281B99BE}" srcOrd="0" destOrd="0" presId="urn:microsoft.com/office/officeart/2005/8/layout/process1"/>
    <dgm:cxn modelId="{9E6F8675-4107-48BC-BB1B-3F59C02E952D}" type="presParOf" srcId="{AB246874-D208-4C2F-AF4E-39B77631C818}" destId="{8D5E0A07-C9A5-41AE-9D2D-1607F248F3F7}" srcOrd="6" destOrd="0" presId="urn:microsoft.com/office/officeart/2005/8/layout/process1"/>
    <dgm:cxn modelId="{C910A838-A883-4561-8ECF-CD6692112739}" type="presParOf" srcId="{AB246874-D208-4C2F-AF4E-39B77631C818}" destId="{4DE0FBC5-BDA9-4790-A8B8-FD2A489CE966}" srcOrd="7" destOrd="0" presId="urn:microsoft.com/office/officeart/2005/8/layout/process1"/>
    <dgm:cxn modelId="{4C988CFE-7E48-44A6-85B5-93C2EC4B38A4}" type="presParOf" srcId="{4DE0FBC5-BDA9-4790-A8B8-FD2A489CE966}" destId="{2A7EBEAE-19F7-4BE4-8E20-B9ABB295ABD2}" srcOrd="0" destOrd="0" presId="urn:microsoft.com/office/officeart/2005/8/layout/process1"/>
    <dgm:cxn modelId="{2A98EE38-B15F-4CDB-BBDB-7C12C880EB5C}" type="presParOf" srcId="{AB246874-D208-4C2F-AF4E-39B77631C818}" destId="{1969EF2F-6755-409D-AFA4-A69822B80C5F}" srcOrd="8" destOrd="0" presId="urn:microsoft.com/office/officeart/2005/8/layout/process1"/>
    <dgm:cxn modelId="{4A08F8DE-31A4-453C-902E-33522264B184}" type="presParOf" srcId="{AB246874-D208-4C2F-AF4E-39B77631C818}" destId="{D316643F-1D28-4DDC-86F1-31D39652B374}" srcOrd="9" destOrd="0" presId="urn:microsoft.com/office/officeart/2005/8/layout/process1"/>
    <dgm:cxn modelId="{132445D8-BA5F-48F4-B2DE-C1E92104C02C}" type="presParOf" srcId="{D316643F-1D28-4DDC-86F1-31D39652B374}" destId="{7DCCE922-5884-4F49-A78D-B47872715A48}" srcOrd="0" destOrd="0" presId="urn:microsoft.com/office/officeart/2005/8/layout/process1"/>
    <dgm:cxn modelId="{67944A2E-3209-4423-8377-E11ABA037673}" type="presParOf" srcId="{AB246874-D208-4C2F-AF4E-39B77631C818}" destId="{B8726950-610A-4496-9865-6DB73801005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538E79-1F3B-401E-BCA3-5BC867A8413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5464506-3883-4AAE-8B7A-0393CB0E8BF7}">
      <dgm:prSet phldrT="[Text]"/>
      <dgm:spPr/>
      <dgm:t>
        <a:bodyPr/>
        <a:lstStyle/>
        <a:p>
          <a:r>
            <a:rPr lang="en-US" dirty="0" smtClean="0"/>
            <a:t>Define Problem</a:t>
          </a:r>
          <a:endParaRPr lang="en-US" dirty="0"/>
        </a:p>
      </dgm:t>
    </dgm:pt>
    <dgm:pt modelId="{2275DE10-CE2C-4362-BBFE-24519C56FD3A}" type="parTrans" cxnId="{17C8310B-1A3A-4E41-B6FE-05A770B6533C}">
      <dgm:prSet/>
      <dgm:spPr/>
      <dgm:t>
        <a:bodyPr/>
        <a:lstStyle/>
        <a:p>
          <a:endParaRPr lang="en-US"/>
        </a:p>
      </dgm:t>
    </dgm:pt>
    <dgm:pt modelId="{7E766CFB-90A4-48AC-AEFB-0D0BC5ECFDDC}" type="sibTrans" cxnId="{17C8310B-1A3A-4E41-B6FE-05A770B6533C}">
      <dgm:prSet/>
      <dgm:spPr/>
      <dgm:t>
        <a:bodyPr/>
        <a:lstStyle/>
        <a:p>
          <a:endParaRPr lang="en-US"/>
        </a:p>
      </dgm:t>
    </dgm:pt>
    <dgm:pt modelId="{1BEC99A1-B102-4E92-8088-C9079E3ACC68}">
      <dgm:prSet phldrT="[Text]"/>
      <dgm:spPr/>
      <dgm:t>
        <a:bodyPr/>
        <a:lstStyle/>
        <a:p>
          <a:r>
            <a:rPr lang="en-US" dirty="0" smtClean="0"/>
            <a:t>Simplify the Problem</a:t>
          </a:r>
          <a:endParaRPr lang="en-US" dirty="0"/>
        </a:p>
      </dgm:t>
    </dgm:pt>
    <dgm:pt modelId="{E37A6D5B-4D7C-44F6-85ED-1EE6CF4B4727}" type="parTrans" cxnId="{9FE57335-329A-47E9-B976-96FF5F98A6F4}">
      <dgm:prSet/>
      <dgm:spPr/>
      <dgm:t>
        <a:bodyPr/>
        <a:lstStyle/>
        <a:p>
          <a:endParaRPr lang="en-US"/>
        </a:p>
      </dgm:t>
    </dgm:pt>
    <dgm:pt modelId="{C830F24B-863C-45F1-8A1B-35922089243A}" type="sibTrans" cxnId="{9FE57335-329A-47E9-B976-96FF5F98A6F4}">
      <dgm:prSet/>
      <dgm:spPr/>
      <dgm:t>
        <a:bodyPr/>
        <a:lstStyle/>
        <a:p>
          <a:endParaRPr lang="en-US"/>
        </a:p>
      </dgm:t>
    </dgm:pt>
    <dgm:pt modelId="{1EAB666A-2464-4541-BE25-7A7757C94E4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Create a model</a:t>
          </a:r>
          <a:endParaRPr lang="en-US" dirty="0"/>
        </a:p>
      </dgm:t>
    </dgm:pt>
    <dgm:pt modelId="{C4280EC7-EADF-4D5F-A65A-9E1F86024952}" type="parTrans" cxnId="{CE2BAC00-327D-4E16-B119-1CA2882D75DB}">
      <dgm:prSet/>
      <dgm:spPr/>
      <dgm:t>
        <a:bodyPr/>
        <a:lstStyle/>
        <a:p>
          <a:endParaRPr lang="en-US"/>
        </a:p>
      </dgm:t>
    </dgm:pt>
    <dgm:pt modelId="{2FCAD898-1540-495B-8349-A282C24FF9EA}" type="sibTrans" cxnId="{CE2BAC00-327D-4E16-B119-1CA2882D75DB}">
      <dgm:prSet/>
      <dgm:spPr/>
      <dgm:t>
        <a:bodyPr/>
        <a:lstStyle/>
        <a:p>
          <a:endParaRPr lang="en-US"/>
        </a:p>
      </dgm:t>
    </dgm:pt>
    <dgm:pt modelId="{A9860501-8EA3-4592-A27C-51B7BD90B05E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Discretize the model</a:t>
          </a:r>
          <a:endParaRPr lang="en-US" dirty="0"/>
        </a:p>
      </dgm:t>
    </dgm:pt>
    <dgm:pt modelId="{8A6F4F66-A1CF-48E7-A05C-B09DCECC71CD}" type="parTrans" cxnId="{3F48F48F-23D2-4824-B2A5-7FB7AB787C1E}">
      <dgm:prSet/>
      <dgm:spPr/>
      <dgm:t>
        <a:bodyPr/>
        <a:lstStyle/>
        <a:p>
          <a:endParaRPr lang="en-US"/>
        </a:p>
      </dgm:t>
    </dgm:pt>
    <dgm:pt modelId="{F1307A12-F568-4972-8EB0-44ECA1380BFE}" type="sibTrans" cxnId="{3F48F48F-23D2-4824-B2A5-7FB7AB787C1E}">
      <dgm:prSet/>
      <dgm:spPr/>
      <dgm:t>
        <a:bodyPr/>
        <a:lstStyle/>
        <a:p>
          <a:endParaRPr lang="en-US"/>
        </a:p>
      </dgm:t>
    </dgm:pt>
    <dgm:pt modelId="{2EF29FA8-6C0B-4905-80D5-50063325DB2E}">
      <dgm:prSet/>
      <dgm:spPr/>
      <dgm:t>
        <a:bodyPr/>
        <a:lstStyle/>
        <a:p>
          <a:r>
            <a:rPr lang="en-US" dirty="0" smtClean="0"/>
            <a:t>Simulate</a:t>
          </a:r>
        </a:p>
        <a:p>
          <a:r>
            <a:rPr lang="en-US" dirty="0" smtClean="0"/>
            <a:t>Problem</a:t>
          </a:r>
          <a:endParaRPr lang="en-US" dirty="0"/>
        </a:p>
      </dgm:t>
    </dgm:pt>
    <dgm:pt modelId="{52AD05B8-A574-4FB9-81A6-CF4A52EC40A8}" type="parTrans" cxnId="{FA0E34BA-8B71-442D-8E95-409CA6B4D096}">
      <dgm:prSet/>
      <dgm:spPr/>
      <dgm:t>
        <a:bodyPr/>
        <a:lstStyle/>
        <a:p>
          <a:endParaRPr lang="en-US"/>
        </a:p>
      </dgm:t>
    </dgm:pt>
    <dgm:pt modelId="{A3A1FA3D-545F-4450-98A1-71BE9D7355CF}" type="sibTrans" cxnId="{FA0E34BA-8B71-442D-8E95-409CA6B4D096}">
      <dgm:prSet/>
      <dgm:spPr/>
      <dgm:t>
        <a:bodyPr/>
        <a:lstStyle/>
        <a:p>
          <a:endParaRPr lang="en-US"/>
        </a:p>
      </dgm:t>
    </dgm:pt>
    <dgm:pt modelId="{6C71490E-347D-499A-A799-44C46FC30804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Apply boundary conditions</a:t>
          </a:r>
          <a:endParaRPr lang="en-US" dirty="0"/>
        </a:p>
      </dgm:t>
    </dgm:pt>
    <dgm:pt modelId="{7FCBBA93-DB64-42C5-959C-E8F79FD55266}" type="parTrans" cxnId="{403CC6BE-F4B0-442E-AE51-7FC120899F46}">
      <dgm:prSet/>
      <dgm:spPr/>
      <dgm:t>
        <a:bodyPr/>
        <a:lstStyle/>
        <a:p>
          <a:endParaRPr lang="en-US"/>
        </a:p>
      </dgm:t>
    </dgm:pt>
    <dgm:pt modelId="{004EBF8F-CB0D-4336-9324-EE868C34F813}" type="sibTrans" cxnId="{403CC6BE-F4B0-442E-AE51-7FC120899F46}">
      <dgm:prSet/>
      <dgm:spPr/>
      <dgm:t>
        <a:bodyPr/>
        <a:lstStyle/>
        <a:p>
          <a:endParaRPr lang="en-US"/>
        </a:p>
      </dgm:t>
    </dgm:pt>
    <dgm:pt modelId="{AB246874-D208-4C2F-AF4E-39B77631C818}" type="pres">
      <dgm:prSet presAssocID="{D5538E79-1F3B-401E-BCA3-5BC867A8413C}" presName="Name0" presStyleCnt="0">
        <dgm:presLayoutVars>
          <dgm:dir/>
          <dgm:resizeHandles val="exact"/>
        </dgm:presLayoutVars>
      </dgm:prSet>
      <dgm:spPr/>
    </dgm:pt>
    <dgm:pt modelId="{9F615536-3C8B-44B2-801E-F792ADBC67D6}" type="pres">
      <dgm:prSet presAssocID="{05464506-3883-4AAE-8B7A-0393CB0E8BF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243A4-9101-4816-AED8-2C5202A4B24E}" type="pres">
      <dgm:prSet presAssocID="{7E766CFB-90A4-48AC-AEFB-0D0BC5ECFDDC}" presName="sibTrans" presStyleLbl="sibTrans2D1" presStyleIdx="0" presStyleCnt="5"/>
      <dgm:spPr/>
    </dgm:pt>
    <dgm:pt modelId="{DBC034B7-1912-46F4-85F1-C18B20A38ED7}" type="pres">
      <dgm:prSet presAssocID="{7E766CFB-90A4-48AC-AEFB-0D0BC5ECFDDC}" presName="connectorText" presStyleLbl="sibTrans2D1" presStyleIdx="0" presStyleCnt="5"/>
      <dgm:spPr/>
    </dgm:pt>
    <dgm:pt modelId="{5B69FAB8-581C-40E4-9F94-296A2F6B7F52}" type="pres">
      <dgm:prSet presAssocID="{1BEC99A1-B102-4E92-8088-C9079E3ACC6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8C1B8D-27A0-4042-B990-6D811902A888}" type="pres">
      <dgm:prSet presAssocID="{C830F24B-863C-45F1-8A1B-35922089243A}" presName="sibTrans" presStyleLbl="sibTrans2D1" presStyleIdx="1" presStyleCnt="5"/>
      <dgm:spPr/>
    </dgm:pt>
    <dgm:pt modelId="{E029F32F-E58B-42A9-96BB-55071DBC323D}" type="pres">
      <dgm:prSet presAssocID="{C830F24B-863C-45F1-8A1B-35922089243A}" presName="connectorText" presStyleLbl="sibTrans2D1" presStyleIdx="1" presStyleCnt="5"/>
      <dgm:spPr/>
    </dgm:pt>
    <dgm:pt modelId="{96CDE5C2-4491-4402-8801-E8E90DA275DE}" type="pres">
      <dgm:prSet presAssocID="{1EAB666A-2464-4541-BE25-7A7757C94E48}" presName="node" presStyleLbl="node1" presStyleIdx="2" presStyleCnt="6">
        <dgm:presLayoutVars>
          <dgm:bulletEnabled val="1"/>
        </dgm:presLayoutVars>
      </dgm:prSet>
      <dgm:spPr/>
    </dgm:pt>
    <dgm:pt modelId="{3A3C1B03-23BD-4E5A-9B61-46CAA744C024}" type="pres">
      <dgm:prSet presAssocID="{2FCAD898-1540-495B-8349-A282C24FF9EA}" presName="sibTrans" presStyleLbl="sibTrans2D1" presStyleIdx="2" presStyleCnt="5"/>
      <dgm:spPr/>
    </dgm:pt>
    <dgm:pt modelId="{2872CF79-DC8B-41B9-B9A1-ECAA281B99BE}" type="pres">
      <dgm:prSet presAssocID="{2FCAD898-1540-495B-8349-A282C24FF9EA}" presName="connectorText" presStyleLbl="sibTrans2D1" presStyleIdx="2" presStyleCnt="5"/>
      <dgm:spPr/>
    </dgm:pt>
    <dgm:pt modelId="{8D5E0A07-C9A5-41AE-9D2D-1607F248F3F7}" type="pres">
      <dgm:prSet presAssocID="{A9860501-8EA3-4592-A27C-51B7BD90B05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E0FBC5-BDA9-4790-A8B8-FD2A489CE966}" type="pres">
      <dgm:prSet presAssocID="{F1307A12-F568-4972-8EB0-44ECA1380BFE}" presName="sibTrans" presStyleLbl="sibTrans2D1" presStyleIdx="3" presStyleCnt="5"/>
      <dgm:spPr/>
    </dgm:pt>
    <dgm:pt modelId="{2A7EBEAE-19F7-4BE4-8E20-B9ABB295ABD2}" type="pres">
      <dgm:prSet presAssocID="{F1307A12-F568-4972-8EB0-44ECA1380BFE}" presName="connectorText" presStyleLbl="sibTrans2D1" presStyleIdx="3" presStyleCnt="5"/>
      <dgm:spPr/>
    </dgm:pt>
    <dgm:pt modelId="{1969EF2F-6755-409D-AFA4-A69822B80C5F}" type="pres">
      <dgm:prSet presAssocID="{6C71490E-347D-499A-A799-44C46FC3080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6643F-1D28-4DDC-86F1-31D39652B374}" type="pres">
      <dgm:prSet presAssocID="{004EBF8F-CB0D-4336-9324-EE868C34F813}" presName="sibTrans" presStyleLbl="sibTrans2D1" presStyleIdx="4" presStyleCnt="5"/>
      <dgm:spPr/>
    </dgm:pt>
    <dgm:pt modelId="{7DCCE922-5884-4F49-A78D-B47872715A48}" type="pres">
      <dgm:prSet presAssocID="{004EBF8F-CB0D-4336-9324-EE868C34F813}" presName="connectorText" presStyleLbl="sibTrans2D1" presStyleIdx="4" presStyleCnt="5"/>
      <dgm:spPr/>
    </dgm:pt>
    <dgm:pt modelId="{B8726950-610A-4496-9865-6DB73801005F}" type="pres">
      <dgm:prSet presAssocID="{2EF29FA8-6C0B-4905-80D5-50063325DB2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33F0AC-B19C-4C78-A173-2D375FD12E6C}" type="presOf" srcId="{004EBF8F-CB0D-4336-9324-EE868C34F813}" destId="{7DCCE922-5884-4F49-A78D-B47872715A48}" srcOrd="1" destOrd="0" presId="urn:microsoft.com/office/officeart/2005/8/layout/process1"/>
    <dgm:cxn modelId="{9AC6A023-36DF-4F54-B847-A81CA383A4FF}" type="presOf" srcId="{7E766CFB-90A4-48AC-AEFB-0D0BC5ECFDDC}" destId="{DBC034B7-1912-46F4-85F1-C18B20A38ED7}" srcOrd="1" destOrd="0" presId="urn:microsoft.com/office/officeart/2005/8/layout/process1"/>
    <dgm:cxn modelId="{DEB998B9-51C2-4222-BFEC-A6AAD7BF9E7B}" type="presOf" srcId="{1BEC99A1-B102-4E92-8088-C9079E3ACC68}" destId="{5B69FAB8-581C-40E4-9F94-296A2F6B7F52}" srcOrd="0" destOrd="0" presId="urn:microsoft.com/office/officeart/2005/8/layout/process1"/>
    <dgm:cxn modelId="{1E61CC09-C67A-404B-924B-1E56408010BE}" type="presOf" srcId="{7E766CFB-90A4-48AC-AEFB-0D0BC5ECFDDC}" destId="{AD3243A4-9101-4816-AED8-2C5202A4B24E}" srcOrd="0" destOrd="0" presId="urn:microsoft.com/office/officeart/2005/8/layout/process1"/>
    <dgm:cxn modelId="{17C8310B-1A3A-4E41-B6FE-05A770B6533C}" srcId="{D5538E79-1F3B-401E-BCA3-5BC867A8413C}" destId="{05464506-3883-4AAE-8B7A-0393CB0E8BF7}" srcOrd="0" destOrd="0" parTransId="{2275DE10-CE2C-4362-BBFE-24519C56FD3A}" sibTransId="{7E766CFB-90A4-48AC-AEFB-0D0BC5ECFDDC}"/>
    <dgm:cxn modelId="{7F7C0D2B-F9A4-47B0-8EC5-DF40D6367090}" type="presOf" srcId="{2FCAD898-1540-495B-8349-A282C24FF9EA}" destId="{2872CF79-DC8B-41B9-B9A1-ECAA281B99BE}" srcOrd="1" destOrd="0" presId="urn:microsoft.com/office/officeart/2005/8/layout/process1"/>
    <dgm:cxn modelId="{57B7BF14-7DC4-47E0-AE9B-5483585CFBAD}" type="presOf" srcId="{F1307A12-F568-4972-8EB0-44ECA1380BFE}" destId="{2A7EBEAE-19F7-4BE4-8E20-B9ABB295ABD2}" srcOrd="1" destOrd="0" presId="urn:microsoft.com/office/officeart/2005/8/layout/process1"/>
    <dgm:cxn modelId="{29D66550-30BE-4D33-ACE4-4FED63DA1AA3}" type="presOf" srcId="{C830F24B-863C-45F1-8A1B-35922089243A}" destId="{E029F32F-E58B-42A9-96BB-55071DBC323D}" srcOrd="1" destOrd="0" presId="urn:microsoft.com/office/officeart/2005/8/layout/process1"/>
    <dgm:cxn modelId="{11338A0C-DB4E-45E5-B0A4-296B111B1355}" type="presOf" srcId="{C830F24B-863C-45F1-8A1B-35922089243A}" destId="{8B8C1B8D-27A0-4042-B990-6D811902A888}" srcOrd="0" destOrd="0" presId="urn:microsoft.com/office/officeart/2005/8/layout/process1"/>
    <dgm:cxn modelId="{F1E9DDD3-C0E7-4D59-B688-372E2AAAAE81}" type="presOf" srcId="{004EBF8F-CB0D-4336-9324-EE868C34F813}" destId="{D316643F-1D28-4DDC-86F1-31D39652B374}" srcOrd="0" destOrd="0" presId="urn:microsoft.com/office/officeart/2005/8/layout/process1"/>
    <dgm:cxn modelId="{03622216-DBF5-45D8-8144-F52B558CCBD7}" type="presOf" srcId="{D5538E79-1F3B-401E-BCA3-5BC867A8413C}" destId="{AB246874-D208-4C2F-AF4E-39B77631C818}" srcOrd="0" destOrd="0" presId="urn:microsoft.com/office/officeart/2005/8/layout/process1"/>
    <dgm:cxn modelId="{DB1E3BE3-478D-41FE-A2A5-CADADAAC44D3}" type="presOf" srcId="{A9860501-8EA3-4592-A27C-51B7BD90B05E}" destId="{8D5E0A07-C9A5-41AE-9D2D-1607F248F3F7}" srcOrd="0" destOrd="0" presId="urn:microsoft.com/office/officeart/2005/8/layout/process1"/>
    <dgm:cxn modelId="{9FE57335-329A-47E9-B976-96FF5F98A6F4}" srcId="{D5538E79-1F3B-401E-BCA3-5BC867A8413C}" destId="{1BEC99A1-B102-4E92-8088-C9079E3ACC68}" srcOrd="1" destOrd="0" parTransId="{E37A6D5B-4D7C-44F6-85ED-1EE6CF4B4727}" sibTransId="{C830F24B-863C-45F1-8A1B-35922089243A}"/>
    <dgm:cxn modelId="{D52C1F9B-0C52-4EFC-947A-4589C71E3051}" type="presOf" srcId="{2EF29FA8-6C0B-4905-80D5-50063325DB2E}" destId="{B8726950-610A-4496-9865-6DB73801005F}" srcOrd="0" destOrd="0" presId="urn:microsoft.com/office/officeart/2005/8/layout/process1"/>
    <dgm:cxn modelId="{CE2BAC00-327D-4E16-B119-1CA2882D75DB}" srcId="{D5538E79-1F3B-401E-BCA3-5BC867A8413C}" destId="{1EAB666A-2464-4541-BE25-7A7757C94E48}" srcOrd="2" destOrd="0" parTransId="{C4280EC7-EADF-4D5F-A65A-9E1F86024952}" sibTransId="{2FCAD898-1540-495B-8349-A282C24FF9EA}"/>
    <dgm:cxn modelId="{8AAFC433-407D-42FF-A56B-DA17EBA7F587}" type="presOf" srcId="{F1307A12-F568-4972-8EB0-44ECA1380BFE}" destId="{4DE0FBC5-BDA9-4790-A8B8-FD2A489CE966}" srcOrd="0" destOrd="0" presId="urn:microsoft.com/office/officeart/2005/8/layout/process1"/>
    <dgm:cxn modelId="{FA0E34BA-8B71-442D-8E95-409CA6B4D096}" srcId="{D5538E79-1F3B-401E-BCA3-5BC867A8413C}" destId="{2EF29FA8-6C0B-4905-80D5-50063325DB2E}" srcOrd="5" destOrd="0" parTransId="{52AD05B8-A574-4FB9-81A6-CF4A52EC40A8}" sibTransId="{A3A1FA3D-545F-4450-98A1-71BE9D7355CF}"/>
    <dgm:cxn modelId="{1AFD83DB-C89A-48B4-B4E2-DB594629E110}" type="presOf" srcId="{6C71490E-347D-499A-A799-44C46FC30804}" destId="{1969EF2F-6755-409D-AFA4-A69822B80C5F}" srcOrd="0" destOrd="0" presId="urn:microsoft.com/office/officeart/2005/8/layout/process1"/>
    <dgm:cxn modelId="{50B83683-0F23-462A-B788-E6F8B00B9A4C}" type="presOf" srcId="{2FCAD898-1540-495B-8349-A282C24FF9EA}" destId="{3A3C1B03-23BD-4E5A-9B61-46CAA744C024}" srcOrd="0" destOrd="0" presId="urn:microsoft.com/office/officeart/2005/8/layout/process1"/>
    <dgm:cxn modelId="{B493CFB9-CB9D-4CF3-AA9B-67F8C0DC38EE}" type="presOf" srcId="{1EAB666A-2464-4541-BE25-7A7757C94E48}" destId="{96CDE5C2-4491-4402-8801-E8E90DA275DE}" srcOrd="0" destOrd="0" presId="urn:microsoft.com/office/officeart/2005/8/layout/process1"/>
    <dgm:cxn modelId="{403CC6BE-F4B0-442E-AE51-7FC120899F46}" srcId="{D5538E79-1F3B-401E-BCA3-5BC867A8413C}" destId="{6C71490E-347D-499A-A799-44C46FC30804}" srcOrd="4" destOrd="0" parTransId="{7FCBBA93-DB64-42C5-959C-E8F79FD55266}" sibTransId="{004EBF8F-CB0D-4336-9324-EE868C34F813}"/>
    <dgm:cxn modelId="{3F48F48F-23D2-4824-B2A5-7FB7AB787C1E}" srcId="{D5538E79-1F3B-401E-BCA3-5BC867A8413C}" destId="{A9860501-8EA3-4592-A27C-51B7BD90B05E}" srcOrd="3" destOrd="0" parTransId="{8A6F4F66-A1CF-48E7-A05C-B09DCECC71CD}" sibTransId="{F1307A12-F568-4972-8EB0-44ECA1380BFE}"/>
    <dgm:cxn modelId="{36E23E7C-7C27-4B73-BCA4-ADD650980A03}" type="presOf" srcId="{05464506-3883-4AAE-8B7A-0393CB0E8BF7}" destId="{9F615536-3C8B-44B2-801E-F792ADBC67D6}" srcOrd="0" destOrd="0" presId="urn:microsoft.com/office/officeart/2005/8/layout/process1"/>
    <dgm:cxn modelId="{25889348-B6B4-4148-A8E4-CDC6BBD278F2}" type="presParOf" srcId="{AB246874-D208-4C2F-AF4E-39B77631C818}" destId="{9F615536-3C8B-44B2-801E-F792ADBC67D6}" srcOrd="0" destOrd="0" presId="urn:microsoft.com/office/officeart/2005/8/layout/process1"/>
    <dgm:cxn modelId="{3E79E5F1-940D-4529-9D15-4C4E73C640FD}" type="presParOf" srcId="{AB246874-D208-4C2F-AF4E-39B77631C818}" destId="{AD3243A4-9101-4816-AED8-2C5202A4B24E}" srcOrd="1" destOrd="0" presId="urn:microsoft.com/office/officeart/2005/8/layout/process1"/>
    <dgm:cxn modelId="{0B581729-1609-4A9D-88BD-6E4B9867A2F6}" type="presParOf" srcId="{AD3243A4-9101-4816-AED8-2C5202A4B24E}" destId="{DBC034B7-1912-46F4-85F1-C18B20A38ED7}" srcOrd="0" destOrd="0" presId="urn:microsoft.com/office/officeart/2005/8/layout/process1"/>
    <dgm:cxn modelId="{B6EC157E-E2CE-4468-AC67-3BA46833F34D}" type="presParOf" srcId="{AB246874-D208-4C2F-AF4E-39B77631C818}" destId="{5B69FAB8-581C-40E4-9F94-296A2F6B7F52}" srcOrd="2" destOrd="0" presId="urn:microsoft.com/office/officeart/2005/8/layout/process1"/>
    <dgm:cxn modelId="{E47BC6E3-B926-48A4-8A41-7EA9586E103C}" type="presParOf" srcId="{AB246874-D208-4C2F-AF4E-39B77631C818}" destId="{8B8C1B8D-27A0-4042-B990-6D811902A888}" srcOrd="3" destOrd="0" presId="urn:microsoft.com/office/officeart/2005/8/layout/process1"/>
    <dgm:cxn modelId="{A75EA1AE-EF97-486E-AE3E-71B861502E18}" type="presParOf" srcId="{8B8C1B8D-27A0-4042-B990-6D811902A888}" destId="{E029F32F-E58B-42A9-96BB-55071DBC323D}" srcOrd="0" destOrd="0" presId="urn:microsoft.com/office/officeart/2005/8/layout/process1"/>
    <dgm:cxn modelId="{D9CA90F0-113B-4417-9762-62D3AAB1B649}" type="presParOf" srcId="{AB246874-D208-4C2F-AF4E-39B77631C818}" destId="{96CDE5C2-4491-4402-8801-E8E90DA275DE}" srcOrd="4" destOrd="0" presId="urn:microsoft.com/office/officeart/2005/8/layout/process1"/>
    <dgm:cxn modelId="{B58B6290-7949-4AA3-AB99-402F9DB794F8}" type="presParOf" srcId="{AB246874-D208-4C2F-AF4E-39B77631C818}" destId="{3A3C1B03-23BD-4E5A-9B61-46CAA744C024}" srcOrd="5" destOrd="0" presId="urn:microsoft.com/office/officeart/2005/8/layout/process1"/>
    <dgm:cxn modelId="{A8092534-C13A-4CF8-AACB-8B51D79C604F}" type="presParOf" srcId="{3A3C1B03-23BD-4E5A-9B61-46CAA744C024}" destId="{2872CF79-DC8B-41B9-B9A1-ECAA281B99BE}" srcOrd="0" destOrd="0" presId="urn:microsoft.com/office/officeart/2005/8/layout/process1"/>
    <dgm:cxn modelId="{5D7687CD-0220-4A96-A3BF-F367E763BD6A}" type="presParOf" srcId="{AB246874-D208-4C2F-AF4E-39B77631C818}" destId="{8D5E0A07-C9A5-41AE-9D2D-1607F248F3F7}" srcOrd="6" destOrd="0" presId="urn:microsoft.com/office/officeart/2005/8/layout/process1"/>
    <dgm:cxn modelId="{B21797F0-19DE-467E-A34C-9A1407CAE088}" type="presParOf" srcId="{AB246874-D208-4C2F-AF4E-39B77631C818}" destId="{4DE0FBC5-BDA9-4790-A8B8-FD2A489CE966}" srcOrd="7" destOrd="0" presId="urn:microsoft.com/office/officeart/2005/8/layout/process1"/>
    <dgm:cxn modelId="{79CC4FB0-49E5-4FEA-B830-7226FCF57981}" type="presParOf" srcId="{4DE0FBC5-BDA9-4790-A8B8-FD2A489CE966}" destId="{2A7EBEAE-19F7-4BE4-8E20-B9ABB295ABD2}" srcOrd="0" destOrd="0" presId="urn:microsoft.com/office/officeart/2005/8/layout/process1"/>
    <dgm:cxn modelId="{4E6311CC-E3C4-4425-B156-FBAB765926D8}" type="presParOf" srcId="{AB246874-D208-4C2F-AF4E-39B77631C818}" destId="{1969EF2F-6755-409D-AFA4-A69822B80C5F}" srcOrd="8" destOrd="0" presId="urn:microsoft.com/office/officeart/2005/8/layout/process1"/>
    <dgm:cxn modelId="{9F5DAD8E-EED9-4EB2-A58E-2EC758AAA7B5}" type="presParOf" srcId="{AB246874-D208-4C2F-AF4E-39B77631C818}" destId="{D316643F-1D28-4DDC-86F1-31D39652B374}" srcOrd="9" destOrd="0" presId="urn:microsoft.com/office/officeart/2005/8/layout/process1"/>
    <dgm:cxn modelId="{E21C0CD2-01FC-4D97-B25C-BE37795C47E5}" type="presParOf" srcId="{D316643F-1D28-4DDC-86F1-31D39652B374}" destId="{7DCCE922-5884-4F49-A78D-B47872715A48}" srcOrd="0" destOrd="0" presId="urn:microsoft.com/office/officeart/2005/8/layout/process1"/>
    <dgm:cxn modelId="{9B358104-5837-4FBE-9BDA-8FA7219EBE87}" type="presParOf" srcId="{AB246874-D208-4C2F-AF4E-39B77631C818}" destId="{B8726950-610A-4496-9865-6DB73801005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538E79-1F3B-401E-BCA3-5BC867A8413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5464506-3883-4AAE-8B7A-0393CB0E8BF7}">
      <dgm:prSet phldrT="[Text]"/>
      <dgm:spPr/>
      <dgm:t>
        <a:bodyPr/>
        <a:lstStyle/>
        <a:p>
          <a:r>
            <a:rPr lang="en-US" dirty="0" smtClean="0"/>
            <a:t>Define Problem</a:t>
          </a:r>
          <a:endParaRPr lang="en-US" dirty="0"/>
        </a:p>
      </dgm:t>
    </dgm:pt>
    <dgm:pt modelId="{2275DE10-CE2C-4362-BBFE-24519C56FD3A}" type="parTrans" cxnId="{17C8310B-1A3A-4E41-B6FE-05A770B6533C}">
      <dgm:prSet/>
      <dgm:spPr/>
      <dgm:t>
        <a:bodyPr/>
        <a:lstStyle/>
        <a:p>
          <a:endParaRPr lang="en-US"/>
        </a:p>
      </dgm:t>
    </dgm:pt>
    <dgm:pt modelId="{7E766CFB-90A4-48AC-AEFB-0D0BC5ECFDDC}" type="sibTrans" cxnId="{17C8310B-1A3A-4E41-B6FE-05A770B6533C}">
      <dgm:prSet/>
      <dgm:spPr/>
      <dgm:t>
        <a:bodyPr/>
        <a:lstStyle/>
        <a:p>
          <a:endParaRPr lang="en-US"/>
        </a:p>
      </dgm:t>
    </dgm:pt>
    <dgm:pt modelId="{1BEC99A1-B102-4E92-8088-C9079E3ACC68}">
      <dgm:prSet phldrT="[Text]"/>
      <dgm:spPr/>
      <dgm:t>
        <a:bodyPr/>
        <a:lstStyle/>
        <a:p>
          <a:r>
            <a:rPr lang="en-US" dirty="0" smtClean="0"/>
            <a:t>Simplify the Problem</a:t>
          </a:r>
          <a:endParaRPr lang="en-US" dirty="0"/>
        </a:p>
      </dgm:t>
    </dgm:pt>
    <dgm:pt modelId="{E37A6D5B-4D7C-44F6-85ED-1EE6CF4B4727}" type="parTrans" cxnId="{9FE57335-329A-47E9-B976-96FF5F98A6F4}">
      <dgm:prSet/>
      <dgm:spPr/>
      <dgm:t>
        <a:bodyPr/>
        <a:lstStyle/>
        <a:p>
          <a:endParaRPr lang="en-US"/>
        </a:p>
      </dgm:t>
    </dgm:pt>
    <dgm:pt modelId="{C830F24B-863C-45F1-8A1B-35922089243A}" type="sibTrans" cxnId="{9FE57335-329A-47E9-B976-96FF5F98A6F4}">
      <dgm:prSet/>
      <dgm:spPr/>
      <dgm:t>
        <a:bodyPr/>
        <a:lstStyle/>
        <a:p>
          <a:endParaRPr lang="en-US"/>
        </a:p>
      </dgm:t>
    </dgm:pt>
    <dgm:pt modelId="{1EAB666A-2464-4541-BE25-7A7757C94E4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Create a model</a:t>
          </a:r>
          <a:endParaRPr lang="en-US" dirty="0"/>
        </a:p>
      </dgm:t>
    </dgm:pt>
    <dgm:pt modelId="{C4280EC7-EADF-4D5F-A65A-9E1F86024952}" type="parTrans" cxnId="{CE2BAC00-327D-4E16-B119-1CA2882D75DB}">
      <dgm:prSet/>
      <dgm:spPr/>
      <dgm:t>
        <a:bodyPr/>
        <a:lstStyle/>
        <a:p>
          <a:endParaRPr lang="en-US"/>
        </a:p>
      </dgm:t>
    </dgm:pt>
    <dgm:pt modelId="{2FCAD898-1540-495B-8349-A282C24FF9EA}" type="sibTrans" cxnId="{CE2BAC00-327D-4E16-B119-1CA2882D75DB}">
      <dgm:prSet/>
      <dgm:spPr/>
      <dgm:t>
        <a:bodyPr/>
        <a:lstStyle/>
        <a:p>
          <a:endParaRPr lang="en-US"/>
        </a:p>
      </dgm:t>
    </dgm:pt>
    <dgm:pt modelId="{A9860501-8EA3-4592-A27C-51B7BD90B05E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Discretize the model</a:t>
          </a:r>
          <a:endParaRPr lang="en-US" dirty="0"/>
        </a:p>
      </dgm:t>
    </dgm:pt>
    <dgm:pt modelId="{8A6F4F66-A1CF-48E7-A05C-B09DCECC71CD}" type="parTrans" cxnId="{3F48F48F-23D2-4824-B2A5-7FB7AB787C1E}">
      <dgm:prSet/>
      <dgm:spPr/>
      <dgm:t>
        <a:bodyPr/>
        <a:lstStyle/>
        <a:p>
          <a:endParaRPr lang="en-US"/>
        </a:p>
      </dgm:t>
    </dgm:pt>
    <dgm:pt modelId="{F1307A12-F568-4972-8EB0-44ECA1380BFE}" type="sibTrans" cxnId="{3F48F48F-23D2-4824-B2A5-7FB7AB787C1E}">
      <dgm:prSet/>
      <dgm:spPr/>
      <dgm:t>
        <a:bodyPr/>
        <a:lstStyle/>
        <a:p>
          <a:endParaRPr lang="en-US"/>
        </a:p>
      </dgm:t>
    </dgm:pt>
    <dgm:pt modelId="{2EF29FA8-6C0B-4905-80D5-50063325DB2E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Simulate</a:t>
          </a:r>
        </a:p>
        <a:p>
          <a:r>
            <a:rPr lang="en-US" dirty="0" smtClean="0"/>
            <a:t>Problem</a:t>
          </a:r>
          <a:endParaRPr lang="en-US" dirty="0"/>
        </a:p>
      </dgm:t>
    </dgm:pt>
    <dgm:pt modelId="{52AD05B8-A574-4FB9-81A6-CF4A52EC40A8}" type="parTrans" cxnId="{FA0E34BA-8B71-442D-8E95-409CA6B4D096}">
      <dgm:prSet/>
      <dgm:spPr/>
      <dgm:t>
        <a:bodyPr/>
        <a:lstStyle/>
        <a:p>
          <a:endParaRPr lang="en-US"/>
        </a:p>
      </dgm:t>
    </dgm:pt>
    <dgm:pt modelId="{A3A1FA3D-545F-4450-98A1-71BE9D7355CF}" type="sibTrans" cxnId="{FA0E34BA-8B71-442D-8E95-409CA6B4D096}">
      <dgm:prSet/>
      <dgm:spPr/>
      <dgm:t>
        <a:bodyPr/>
        <a:lstStyle/>
        <a:p>
          <a:endParaRPr lang="en-US"/>
        </a:p>
      </dgm:t>
    </dgm:pt>
    <dgm:pt modelId="{6C71490E-347D-499A-A799-44C46FC30804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Apply boundary conditions</a:t>
          </a:r>
          <a:endParaRPr lang="en-US" dirty="0"/>
        </a:p>
      </dgm:t>
    </dgm:pt>
    <dgm:pt modelId="{7FCBBA93-DB64-42C5-959C-E8F79FD55266}" type="parTrans" cxnId="{403CC6BE-F4B0-442E-AE51-7FC120899F46}">
      <dgm:prSet/>
      <dgm:spPr/>
      <dgm:t>
        <a:bodyPr/>
        <a:lstStyle/>
        <a:p>
          <a:endParaRPr lang="en-US"/>
        </a:p>
      </dgm:t>
    </dgm:pt>
    <dgm:pt modelId="{004EBF8F-CB0D-4336-9324-EE868C34F813}" type="sibTrans" cxnId="{403CC6BE-F4B0-442E-AE51-7FC120899F46}">
      <dgm:prSet/>
      <dgm:spPr/>
      <dgm:t>
        <a:bodyPr/>
        <a:lstStyle/>
        <a:p>
          <a:endParaRPr lang="en-US"/>
        </a:p>
      </dgm:t>
    </dgm:pt>
    <dgm:pt modelId="{AB246874-D208-4C2F-AF4E-39B77631C818}" type="pres">
      <dgm:prSet presAssocID="{D5538E79-1F3B-401E-BCA3-5BC867A8413C}" presName="Name0" presStyleCnt="0">
        <dgm:presLayoutVars>
          <dgm:dir/>
          <dgm:resizeHandles val="exact"/>
        </dgm:presLayoutVars>
      </dgm:prSet>
      <dgm:spPr/>
    </dgm:pt>
    <dgm:pt modelId="{9F615536-3C8B-44B2-801E-F792ADBC67D6}" type="pres">
      <dgm:prSet presAssocID="{05464506-3883-4AAE-8B7A-0393CB0E8BF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243A4-9101-4816-AED8-2C5202A4B24E}" type="pres">
      <dgm:prSet presAssocID="{7E766CFB-90A4-48AC-AEFB-0D0BC5ECFDDC}" presName="sibTrans" presStyleLbl="sibTrans2D1" presStyleIdx="0" presStyleCnt="5"/>
      <dgm:spPr/>
    </dgm:pt>
    <dgm:pt modelId="{DBC034B7-1912-46F4-85F1-C18B20A38ED7}" type="pres">
      <dgm:prSet presAssocID="{7E766CFB-90A4-48AC-AEFB-0D0BC5ECFDDC}" presName="connectorText" presStyleLbl="sibTrans2D1" presStyleIdx="0" presStyleCnt="5"/>
      <dgm:spPr/>
    </dgm:pt>
    <dgm:pt modelId="{5B69FAB8-581C-40E4-9F94-296A2F6B7F52}" type="pres">
      <dgm:prSet presAssocID="{1BEC99A1-B102-4E92-8088-C9079E3ACC6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8C1B8D-27A0-4042-B990-6D811902A888}" type="pres">
      <dgm:prSet presAssocID="{C830F24B-863C-45F1-8A1B-35922089243A}" presName="sibTrans" presStyleLbl="sibTrans2D1" presStyleIdx="1" presStyleCnt="5"/>
      <dgm:spPr/>
    </dgm:pt>
    <dgm:pt modelId="{E029F32F-E58B-42A9-96BB-55071DBC323D}" type="pres">
      <dgm:prSet presAssocID="{C830F24B-863C-45F1-8A1B-35922089243A}" presName="connectorText" presStyleLbl="sibTrans2D1" presStyleIdx="1" presStyleCnt="5"/>
      <dgm:spPr/>
    </dgm:pt>
    <dgm:pt modelId="{96CDE5C2-4491-4402-8801-E8E90DA275DE}" type="pres">
      <dgm:prSet presAssocID="{1EAB666A-2464-4541-BE25-7A7757C94E48}" presName="node" presStyleLbl="node1" presStyleIdx="2" presStyleCnt="6">
        <dgm:presLayoutVars>
          <dgm:bulletEnabled val="1"/>
        </dgm:presLayoutVars>
      </dgm:prSet>
      <dgm:spPr/>
    </dgm:pt>
    <dgm:pt modelId="{3A3C1B03-23BD-4E5A-9B61-46CAA744C024}" type="pres">
      <dgm:prSet presAssocID="{2FCAD898-1540-495B-8349-A282C24FF9EA}" presName="sibTrans" presStyleLbl="sibTrans2D1" presStyleIdx="2" presStyleCnt="5"/>
      <dgm:spPr/>
    </dgm:pt>
    <dgm:pt modelId="{2872CF79-DC8B-41B9-B9A1-ECAA281B99BE}" type="pres">
      <dgm:prSet presAssocID="{2FCAD898-1540-495B-8349-A282C24FF9EA}" presName="connectorText" presStyleLbl="sibTrans2D1" presStyleIdx="2" presStyleCnt="5"/>
      <dgm:spPr/>
    </dgm:pt>
    <dgm:pt modelId="{8D5E0A07-C9A5-41AE-9D2D-1607F248F3F7}" type="pres">
      <dgm:prSet presAssocID="{A9860501-8EA3-4592-A27C-51B7BD90B05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E0FBC5-BDA9-4790-A8B8-FD2A489CE966}" type="pres">
      <dgm:prSet presAssocID="{F1307A12-F568-4972-8EB0-44ECA1380BFE}" presName="sibTrans" presStyleLbl="sibTrans2D1" presStyleIdx="3" presStyleCnt="5"/>
      <dgm:spPr/>
    </dgm:pt>
    <dgm:pt modelId="{2A7EBEAE-19F7-4BE4-8E20-B9ABB295ABD2}" type="pres">
      <dgm:prSet presAssocID="{F1307A12-F568-4972-8EB0-44ECA1380BFE}" presName="connectorText" presStyleLbl="sibTrans2D1" presStyleIdx="3" presStyleCnt="5"/>
      <dgm:spPr/>
    </dgm:pt>
    <dgm:pt modelId="{1969EF2F-6755-409D-AFA4-A69822B80C5F}" type="pres">
      <dgm:prSet presAssocID="{6C71490E-347D-499A-A799-44C46FC3080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6643F-1D28-4DDC-86F1-31D39652B374}" type="pres">
      <dgm:prSet presAssocID="{004EBF8F-CB0D-4336-9324-EE868C34F813}" presName="sibTrans" presStyleLbl="sibTrans2D1" presStyleIdx="4" presStyleCnt="5"/>
      <dgm:spPr/>
    </dgm:pt>
    <dgm:pt modelId="{7DCCE922-5884-4F49-A78D-B47872715A48}" type="pres">
      <dgm:prSet presAssocID="{004EBF8F-CB0D-4336-9324-EE868C34F813}" presName="connectorText" presStyleLbl="sibTrans2D1" presStyleIdx="4" presStyleCnt="5"/>
      <dgm:spPr/>
    </dgm:pt>
    <dgm:pt modelId="{B8726950-610A-4496-9865-6DB73801005F}" type="pres">
      <dgm:prSet presAssocID="{2EF29FA8-6C0B-4905-80D5-50063325DB2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B6D7C6-FC0D-4E5D-95AD-FE5F25E3EB11}" type="presOf" srcId="{C830F24B-863C-45F1-8A1B-35922089243A}" destId="{E029F32F-E58B-42A9-96BB-55071DBC323D}" srcOrd="1" destOrd="0" presId="urn:microsoft.com/office/officeart/2005/8/layout/process1"/>
    <dgm:cxn modelId="{1280C64A-9117-4CB7-9B51-DCA962DE506A}" type="presOf" srcId="{D5538E79-1F3B-401E-BCA3-5BC867A8413C}" destId="{AB246874-D208-4C2F-AF4E-39B77631C818}" srcOrd="0" destOrd="0" presId="urn:microsoft.com/office/officeart/2005/8/layout/process1"/>
    <dgm:cxn modelId="{704AE77A-6CEA-4438-9271-CC65C98FE60D}" type="presOf" srcId="{A9860501-8EA3-4592-A27C-51B7BD90B05E}" destId="{8D5E0A07-C9A5-41AE-9D2D-1607F248F3F7}" srcOrd="0" destOrd="0" presId="urn:microsoft.com/office/officeart/2005/8/layout/process1"/>
    <dgm:cxn modelId="{E560A975-7513-4927-A752-F3F4FEECE906}" type="presOf" srcId="{2FCAD898-1540-495B-8349-A282C24FF9EA}" destId="{3A3C1B03-23BD-4E5A-9B61-46CAA744C024}" srcOrd="0" destOrd="0" presId="urn:microsoft.com/office/officeart/2005/8/layout/process1"/>
    <dgm:cxn modelId="{75D91D05-2765-4986-A82D-E66555383CB8}" type="presOf" srcId="{2EF29FA8-6C0B-4905-80D5-50063325DB2E}" destId="{B8726950-610A-4496-9865-6DB73801005F}" srcOrd="0" destOrd="0" presId="urn:microsoft.com/office/officeart/2005/8/layout/process1"/>
    <dgm:cxn modelId="{8063AAF5-185C-47E6-86B1-3A953E04B2EE}" type="presOf" srcId="{004EBF8F-CB0D-4336-9324-EE868C34F813}" destId="{7DCCE922-5884-4F49-A78D-B47872715A48}" srcOrd="1" destOrd="0" presId="urn:microsoft.com/office/officeart/2005/8/layout/process1"/>
    <dgm:cxn modelId="{1DAA1A00-9B7F-40B6-B482-43CA50DD620E}" type="presOf" srcId="{F1307A12-F568-4972-8EB0-44ECA1380BFE}" destId="{2A7EBEAE-19F7-4BE4-8E20-B9ABB295ABD2}" srcOrd="1" destOrd="0" presId="urn:microsoft.com/office/officeart/2005/8/layout/process1"/>
    <dgm:cxn modelId="{D5233861-8D00-45B8-AE27-341519BEE234}" type="presOf" srcId="{7E766CFB-90A4-48AC-AEFB-0D0BC5ECFDDC}" destId="{AD3243A4-9101-4816-AED8-2C5202A4B24E}" srcOrd="0" destOrd="0" presId="urn:microsoft.com/office/officeart/2005/8/layout/process1"/>
    <dgm:cxn modelId="{17C8310B-1A3A-4E41-B6FE-05A770B6533C}" srcId="{D5538E79-1F3B-401E-BCA3-5BC867A8413C}" destId="{05464506-3883-4AAE-8B7A-0393CB0E8BF7}" srcOrd="0" destOrd="0" parTransId="{2275DE10-CE2C-4362-BBFE-24519C56FD3A}" sibTransId="{7E766CFB-90A4-48AC-AEFB-0D0BC5ECFDDC}"/>
    <dgm:cxn modelId="{64326B15-A2C9-4878-A700-169EE3512A62}" type="presOf" srcId="{2FCAD898-1540-495B-8349-A282C24FF9EA}" destId="{2872CF79-DC8B-41B9-B9A1-ECAA281B99BE}" srcOrd="1" destOrd="0" presId="urn:microsoft.com/office/officeart/2005/8/layout/process1"/>
    <dgm:cxn modelId="{9FE57335-329A-47E9-B976-96FF5F98A6F4}" srcId="{D5538E79-1F3B-401E-BCA3-5BC867A8413C}" destId="{1BEC99A1-B102-4E92-8088-C9079E3ACC68}" srcOrd="1" destOrd="0" parTransId="{E37A6D5B-4D7C-44F6-85ED-1EE6CF4B4727}" sibTransId="{C830F24B-863C-45F1-8A1B-35922089243A}"/>
    <dgm:cxn modelId="{8388F06C-493C-43A3-AA88-5BA73FFA3E4E}" type="presOf" srcId="{7E766CFB-90A4-48AC-AEFB-0D0BC5ECFDDC}" destId="{DBC034B7-1912-46F4-85F1-C18B20A38ED7}" srcOrd="1" destOrd="0" presId="urn:microsoft.com/office/officeart/2005/8/layout/process1"/>
    <dgm:cxn modelId="{CE2BAC00-327D-4E16-B119-1CA2882D75DB}" srcId="{D5538E79-1F3B-401E-BCA3-5BC867A8413C}" destId="{1EAB666A-2464-4541-BE25-7A7757C94E48}" srcOrd="2" destOrd="0" parTransId="{C4280EC7-EADF-4D5F-A65A-9E1F86024952}" sibTransId="{2FCAD898-1540-495B-8349-A282C24FF9EA}"/>
    <dgm:cxn modelId="{9800CF44-BF3B-4190-B696-E9BAA7E57144}" type="presOf" srcId="{05464506-3883-4AAE-8B7A-0393CB0E8BF7}" destId="{9F615536-3C8B-44B2-801E-F792ADBC67D6}" srcOrd="0" destOrd="0" presId="urn:microsoft.com/office/officeart/2005/8/layout/process1"/>
    <dgm:cxn modelId="{FA0E34BA-8B71-442D-8E95-409CA6B4D096}" srcId="{D5538E79-1F3B-401E-BCA3-5BC867A8413C}" destId="{2EF29FA8-6C0B-4905-80D5-50063325DB2E}" srcOrd="5" destOrd="0" parTransId="{52AD05B8-A574-4FB9-81A6-CF4A52EC40A8}" sibTransId="{A3A1FA3D-545F-4450-98A1-71BE9D7355CF}"/>
    <dgm:cxn modelId="{072EF302-2270-4A32-B279-6FC18B7D2D09}" type="presOf" srcId="{F1307A12-F568-4972-8EB0-44ECA1380BFE}" destId="{4DE0FBC5-BDA9-4790-A8B8-FD2A489CE966}" srcOrd="0" destOrd="0" presId="urn:microsoft.com/office/officeart/2005/8/layout/process1"/>
    <dgm:cxn modelId="{711BB5CB-9608-4837-8A92-81F8CEDF268F}" type="presOf" srcId="{C830F24B-863C-45F1-8A1B-35922089243A}" destId="{8B8C1B8D-27A0-4042-B990-6D811902A888}" srcOrd="0" destOrd="0" presId="urn:microsoft.com/office/officeart/2005/8/layout/process1"/>
    <dgm:cxn modelId="{F5129E2F-2FEE-4E9A-B96D-3679F9F357A6}" type="presOf" srcId="{1EAB666A-2464-4541-BE25-7A7757C94E48}" destId="{96CDE5C2-4491-4402-8801-E8E90DA275DE}" srcOrd="0" destOrd="0" presId="urn:microsoft.com/office/officeart/2005/8/layout/process1"/>
    <dgm:cxn modelId="{403CC6BE-F4B0-442E-AE51-7FC120899F46}" srcId="{D5538E79-1F3B-401E-BCA3-5BC867A8413C}" destId="{6C71490E-347D-499A-A799-44C46FC30804}" srcOrd="4" destOrd="0" parTransId="{7FCBBA93-DB64-42C5-959C-E8F79FD55266}" sibTransId="{004EBF8F-CB0D-4336-9324-EE868C34F813}"/>
    <dgm:cxn modelId="{EF625386-4C3F-435B-B30B-C350A90F1063}" type="presOf" srcId="{6C71490E-347D-499A-A799-44C46FC30804}" destId="{1969EF2F-6755-409D-AFA4-A69822B80C5F}" srcOrd="0" destOrd="0" presId="urn:microsoft.com/office/officeart/2005/8/layout/process1"/>
    <dgm:cxn modelId="{58B3FB39-360B-4CBE-B94A-3639DC41A926}" type="presOf" srcId="{1BEC99A1-B102-4E92-8088-C9079E3ACC68}" destId="{5B69FAB8-581C-40E4-9F94-296A2F6B7F52}" srcOrd="0" destOrd="0" presId="urn:microsoft.com/office/officeart/2005/8/layout/process1"/>
    <dgm:cxn modelId="{3F48F48F-23D2-4824-B2A5-7FB7AB787C1E}" srcId="{D5538E79-1F3B-401E-BCA3-5BC867A8413C}" destId="{A9860501-8EA3-4592-A27C-51B7BD90B05E}" srcOrd="3" destOrd="0" parTransId="{8A6F4F66-A1CF-48E7-A05C-B09DCECC71CD}" sibTransId="{F1307A12-F568-4972-8EB0-44ECA1380BFE}"/>
    <dgm:cxn modelId="{16F03E71-B2F6-450D-99D6-BBFBCC34B714}" type="presOf" srcId="{004EBF8F-CB0D-4336-9324-EE868C34F813}" destId="{D316643F-1D28-4DDC-86F1-31D39652B374}" srcOrd="0" destOrd="0" presId="urn:microsoft.com/office/officeart/2005/8/layout/process1"/>
    <dgm:cxn modelId="{D623FFF2-C65D-45E8-9FC0-20A47857A617}" type="presParOf" srcId="{AB246874-D208-4C2F-AF4E-39B77631C818}" destId="{9F615536-3C8B-44B2-801E-F792ADBC67D6}" srcOrd="0" destOrd="0" presId="urn:microsoft.com/office/officeart/2005/8/layout/process1"/>
    <dgm:cxn modelId="{F21D254D-2523-437C-AE3D-773F093376CE}" type="presParOf" srcId="{AB246874-D208-4C2F-AF4E-39B77631C818}" destId="{AD3243A4-9101-4816-AED8-2C5202A4B24E}" srcOrd="1" destOrd="0" presId="urn:microsoft.com/office/officeart/2005/8/layout/process1"/>
    <dgm:cxn modelId="{17399493-D8D5-4E58-AB27-C63783511BF1}" type="presParOf" srcId="{AD3243A4-9101-4816-AED8-2C5202A4B24E}" destId="{DBC034B7-1912-46F4-85F1-C18B20A38ED7}" srcOrd="0" destOrd="0" presId="urn:microsoft.com/office/officeart/2005/8/layout/process1"/>
    <dgm:cxn modelId="{45FC9607-AAE3-4B86-A40F-719EC2C14A5B}" type="presParOf" srcId="{AB246874-D208-4C2F-AF4E-39B77631C818}" destId="{5B69FAB8-581C-40E4-9F94-296A2F6B7F52}" srcOrd="2" destOrd="0" presId="urn:microsoft.com/office/officeart/2005/8/layout/process1"/>
    <dgm:cxn modelId="{BBACCACA-EAE7-4D24-923A-69A4869C10B0}" type="presParOf" srcId="{AB246874-D208-4C2F-AF4E-39B77631C818}" destId="{8B8C1B8D-27A0-4042-B990-6D811902A888}" srcOrd="3" destOrd="0" presId="urn:microsoft.com/office/officeart/2005/8/layout/process1"/>
    <dgm:cxn modelId="{63656738-4911-4722-A80A-7B754F6D6558}" type="presParOf" srcId="{8B8C1B8D-27A0-4042-B990-6D811902A888}" destId="{E029F32F-E58B-42A9-96BB-55071DBC323D}" srcOrd="0" destOrd="0" presId="urn:microsoft.com/office/officeart/2005/8/layout/process1"/>
    <dgm:cxn modelId="{946F2F55-85D9-40B0-BD2C-69ED7ABE08E1}" type="presParOf" srcId="{AB246874-D208-4C2F-AF4E-39B77631C818}" destId="{96CDE5C2-4491-4402-8801-E8E90DA275DE}" srcOrd="4" destOrd="0" presId="urn:microsoft.com/office/officeart/2005/8/layout/process1"/>
    <dgm:cxn modelId="{3C25F8A3-820F-492B-9A64-10A3634237FB}" type="presParOf" srcId="{AB246874-D208-4C2F-AF4E-39B77631C818}" destId="{3A3C1B03-23BD-4E5A-9B61-46CAA744C024}" srcOrd="5" destOrd="0" presId="urn:microsoft.com/office/officeart/2005/8/layout/process1"/>
    <dgm:cxn modelId="{428D6BF9-D877-4680-A324-E21A2B93DFD9}" type="presParOf" srcId="{3A3C1B03-23BD-4E5A-9B61-46CAA744C024}" destId="{2872CF79-DC8B-41B9-B9A1-ECAA281B99BE}" srcOrd="0" destOrd="0" presId="urn:microsoft.com/office/officeart/2005/8/layout/process1"/>
    <dgm:cxn modelId="{32EA3855-9E0C-49EE-B7C0-7879D562AE10}" type="presParOf" srcId="{AB246874-D208-4C2F-AF4E-39B77631C818}" destId="{8D5E0A07-C9A5-41AE-9D2D-1607F248F3F7}" srcOrd="6" destOrd="0" presId="urn:microsoft.com/office/officeart/2005/8/layout/process1"/>
    <dgm:cxn modelId="{D4DC62B5-FB02-439E-98FF-F2BAD77DBC11}" type="presParOf" srcId="{AB246874-D208-4C2F-AF4E-39B77631C818}" destId="{4DE0FBC5-BDA9-4790-A8B8-FD2A489CE966}" srcOrd="7" destOrd="0" presId="urn:microsoft.com/office/officeart/2005/8/layout/process1"/>
    <dgm:cxn modelId="{6040BA7A-18C5-4127-8BCB-4DBEA54641C0}" type="presParOf" srcId="{4DE0FBC5-BDA9-4790-A8B8-FD2A489CE966}" destId="{2A7EBEAE-19F7-4BE4-8E20-B9ABB295ABD2}" srcOrd="0" destOrd="0" presId="urn:microsoft.com/office/officeart/2005/8/layout/process1"/>
    <dgm:cxn modelId="{D1E446D9-7B1C-41BB-8BDC-E3A35EFB39B4}" type="presParOf" srcId="{AB246874-D208-4C2F-AF4E-39B77631C818}" destId="{1969EF2F-6755-409D-AFA4-A69822B80C5F}" srcOrd="8" destOrd="0" presId="urn:microsoft.com/office/officeart/2005/8/layout/process1"/>
    <dgm:cxn modelId="{20BDF6FF-6AEB-4EA8-92B9-6BBDD1DB2DBE}" type="presParOf" srcId="{AB246874-D208-4C2F-AF4E-39B77631C818}" destId="{D316643F-1D28-4DDC-86F1-31D39652B374}" srcOrd="9" destOrd="0" presId="urn:microsoft.com/office/officeart/2005/8/layout/process1"/>
    <dgm:cxn modelId="{52BE4D51-67BB-4EA2-A329-973FBAAF201F}" type="presParOf" srcId="{D316643F-1D28-4DDC-86F1-31D39652B374}" destId="{7DCCE922-5884-4F49-A78D-B47872715A48}" srcOrd="0" destOrd="0" presId="urn:microsoft.com/office/officeart/2005/8/layout/process1"/>
    <dgm:cxn modelId="{2C4EAD7C-5E22-41C3-9D7B-F8ED9B1D59DB}" type="presParOf" srcId="{AB246874-D208-4C2F-AF4E-39B77631C818}" destId="{B8726950-610A-4496-9865-6DB73801005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15536-3C8B-44B2-801E-F792ADBC67D6}">
      <dsp:nvSpPr>
        <dsp:cNvPr id="0" name=""/>
        <dsp:cNvSpPr/>
      </dsp:nvSpPr>
      <dsp:spPr>
        <a:xfrm>
          <a:off x="0" y="826227"/>
          <a:ext cx="1357441" cy="967176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Define Problem</a:t>
          </a:r>
          <a:endParaRPr lang="en-US" sz="1800" kern="1200" dirty="0"/>
        </a:p>
      </dsp:txBody>
      <dsp:txXfrm>
        <a:off x="28328" y="854555"/>
        <a:ext cx="1300785" cy="910520"/>
      </dsp:txXfrm>
    </dsp:sp>
    <dsp:sp modelId="{AD3243A4-9101-4816-AED8-2C5202A4B24E}">
      <dsp:nvSpPr>
        <dsp:cNvPr id="0" name=""/>
        <dsp:cNvSpPr/>
      </dsp:nvSpPr>
      <dsp:spPr>
        <a:xfrm>
          <a:off x="1493185" y="1141493"/>
          <a:ext cx="287777" cy="33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493185" y="1208822"/>
        <a:ext cx="201444" cy="201987"/>
      </dsp:txXfrm>
    </dsp:sp>
    <dsp:sp modelId="{5B69FAB8-581C-40E4-9F94-296A2F6B7F52}">
      <dsp:nvSpPr>
        <dsp:cNvPr id="0" name=""/>
        <dsp:cNvSpPr/>
      </dsp:nvSpPr>
      <dsp:spPr>
        <a:xfrm>
          <a:off x="1900417" y="826227"/>
          <a:ext cx="1357441" cy="967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Simplify the Problem</a:t>
          </a:r>
          <a:endParaRPr lang="en-US" sz="1800" kern="1200" dirty="0"/>
        </a:p>
      </dsp:txBody>
      <dsp:txXfrm>
        <a:off x="1928745" y="854555"/>
        <a:ext cx="1300785" cy="910520"/>
      </dsp:txXfrm>
    </dsp:sp>
    <dsp:sp modelId="{8B8C1B8D-27A0-4042-B990-6D811902A888}">
      <dsp:nvSpPr>
        <dsp:cNvPr id="0" name=""/>
        <dsp:cNvSpPr/>
      </dsp:nvSpPr>
      <dsp:spPr>
        <a:xfrm>
          <a:off x="3393603" y="1141493"/>
          <a:ext cx="287777" cy="33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393603" y="1208822"/>
        <a:ext cx="201444" cy="201987"/>
      </dsp:txXfrm>
    </dsp:sp>
    <dsp:sp modelId="{96CDE5C2-4491-4402-8801-E8E90DA275DE}">
      <dsp:nvSpPr>
        <dsp:cNvPr id="0" name=""/>
        <dsp:cNvSpPr/>
      </dsp:nvSpPr>
      <dsp:spPr>
        <a:xfrm>
          <a:off x="3800835" y="826227"/>
          <a:ext cx="1357441" cy="967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a model</a:t>
          </a:r>
          <a:endParaRPr lang="en-US" sz="1800" kern="1200" dirty="0"/>
        </a:p>
      </dsp:txBody>
      <dsp:txXfrm>
        <a:off x="3829163" y="854555"/>
        <a:ext cx="1300785" cy="910520"/>
      </dsp:txXfrm>
    </dsp:sp>
    <dsp:sp modelId="{3A3C1B03-23BD-4E5A-9B61-46CAA744C024}">
      <dsp:nvSpPr>
        <dsp:cNvPr id="0" name=""/>
        <dsp:cNvSpPr/>
      </dsp:nvSpPr>
      <dsp:spPr>
        <a:xfrm>
          <a:off x="5294020" y="1141493"/>
          <a:ext cx="287777" cy="33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294020" y="1208822"/>
        <a:ext cx="201444" cy="201987"/>
      </dsp:txXfrm>
    </dsp:sp>
    <dsp:sp modelId="{8D5E0A07-C9A5-41AE-9D2D-1607F248F3F7}">
      <dsp:nvSpPr>
        <dsp:cNvPr id="0" name=""/>
        <dsp:cNvSpPr/>
      </dsp:nvSpPr>
      <dsp:spPr>
        <a:xfrm>
          <a:off x="5701253" y="826227"/>
          <a:ext cx="1357441" cy="967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Discretize the model</a:t>
          </a:r>
          <a:endParaRPr lang="en-US" sz="1800" kern="1200" dirty="0"/>
        </a:p>
      </dsp:txBody>
      <dsp:txXfrm>
        <a:off x="5729581" y="854555"/>
        <a:ext cx="1300785" cy="910520"/>
      </dsp:txXfrm>
    </dsp:sp>
    <dsp:sp modelId="{4DE0FBC5-BDA9-4790-A8B8-FD2A489CE966}">
      <dsp:nvSpPr>
        <dsp:cNvPr id="0" name=""/>
        <dsp:cNvSpPr/>
      </dsp:nvSpPr>
      <dsp:spPr>
        <a:xfrm>
          <a:off x="7194438" y="1141493"/>
          <a:ext cx="287777" cy="33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194438" y="1208822"/>
        <a:ext cx="201444" cy="201987"/>
      </dsp:txXfrm>
    </dsp:sp>
    <dsp:sp modelId="{1969EF2F-6755-409D-AFA4-A69822B80C5F}">
      <dsp:nvSpPr>
        <dsp:cNvPr id="0" name=""/>
        <dsp:cNvSpPr/>
      </dsp:nvSpPr>
      <dsp:spPr>
        <a:xfrm>
          <a:off x="7601671" y="826227"/>
          <a:ext cx="1357441" cy="967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Apply boundary conditions</a:t>
          </a:r>
          <a:endParaRPr lang="en-US" sz="1800" kern="1200" dirty="0"/>
        </a:p>
      </dsp:txBody>
      <dsp:txXfrm>
        <a:off x="7629999" y="854555"/>
        <a:ext cx="1300785" cy="910520"/>
      </dsp:txXfrm>
    </dsp:sp>
    <dsp:sp modelId="{D316643F-1D28-4DDC-86F1-31D39652B374}">
      <dsp:nvSpPr>
        <dsp:cNvPr id="0" name=""/>
        <dsp:cNvSpPr/>
      </dsp:nvSpPr>
      <dsp:spPr>
        <a:xfrm>
          <a:off x="9094856" y="1141493"/>
          <a:ext cx="287777" cy="33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9094856" y="1208822"/>
        <a:ext cx="201444" cy="201987"/>
      </dsp:txXfrm>
    </dsp:sp>
    <dsp:sp modelId="{B8726950-610A-4496-9865-6DB73801005F}">
      <dsp:nvSpPr>
        <dsp:cNvPr id="0" name=""/>
        <dsp:cNvSpPr/>
      </dsp:nvSpPr>
      <dsp:spPr>
        <a:xfrm>
          <a:off x="9502088" y="826227"/>
          <a:ext cx="1357441" cy="967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Simulate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Problem</a:t>
          </a:r>
          <a:endParaRPr lang="en-US" sz="1800" kern="1200" dirty="0"/>
        </a:p>
      </dsp:txBody>
      <dsp:txXfrm>
        <a:off x="9530416" y="854555"/>
        <a:ext cx="1300785" cy="910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15536-3C8B-44B2-801E-F792ADBC67D6}">
      <dsp:nvSpPr>
        <dsp:cNvPr id="0" name=""/>
        <dsp:cNvSpPr/>
      </dsp:nvSpPr>
      <dsp:spPr>
        <a:xfrm>
          <a:off x="0" y="826227"/>
          <a:ext cx="1357441" cy="967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Define Problem</a:t>
          </a:r>
          <a:endParaRPr lang="en-US" sz="1800" kern="1200" dirty="0"/>
        </a:p>
      </dsp:txBody>
      <dsp:txXfrm>
        <a:off x="28328" y="854555"/>
        <a:ext cx="1300785" cy="910520"/>
      </dsp:txXfrm>
    </dsp:sp>
    <dsp:sp modelId="{AD3243A4-9101-4816-AED8-2C5202A4B24E}">
      <dsp:nvSpPr>
        <dsp:cNvPr id="0" name=""/>
        <dsp:cNvSpPr/>
      </dsp:nvSpPr>
      <dsp:spPr>
        <a:xfrm>
          <a:off x="1493185" y="1141493"/>
          <a:ext cx="287777" cy="33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493185" y="1208822"/>
        <a:ext cx="201444" cy="201987"/>
      </dsp:txXfrm>
    </dsp:sp>
    <dsp:sp modelId="{5B69FAB8-581C-40E4-9F94-296A2F6B7F52}">
      <dsp:nvSpPr>
        <dsp:cNvPr id="0" name=""/>
        <dsp:cNvSpPr/>
      </dsp:nvSpPr>
      <dsp:spPr>
        <a:xfrm>
          <a:off x="1900417" y="826227"/>
          <a:ext cx="1357441" cy="967176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Simplify the Problem</a:t>
          </a:r>
          <a:endParaRPr lang="en-US" sz="1800" kern="1200" dirty="0"/>
        </a:p>
      </dsp:txBody>
      <dsp:txXfrm>
        <a:off x="1928745" y="854555"/>
        <a:ext cx="1300785" cy="910520"/>
      </dsp:txXfrm>
    </dsp:sp>
    <dsp:sp modelId="{8B8C1B8D-27A0-4042-B990-6D811902A888}">
      <dsp:nvSpPr>
        <dsp:cNvPr id="0" name=""/>
        <dsp:cNvSpPr/>
      </dsp:nvSpPr>
      <dsp:spPr>
        <a:xfrm>
          <a:off x="3393603" y="1141493"/>
          <a:ext cx="287777" cy="33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393603" y="1208822"/>
        <a:ext cx="201444" cy="201987"/>
      </dsp:txXfrm>
    </dsp:sp>
    <dsp:sp modelId="{96CDE5C2-4491-4402-8801-E8E90DA275DE}">
      <dsp:nvSpPr>
        <dsp:cNvPr id="0" name=""/>
        <dsp:cNvSpPr/>
      </dsp:nvSpPr>
      <dsp:spPr>
        <a:xfrm>
          <a:off x="3800835" y="826227"/>
          <a:ext cx="1357441" cy="967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a model</a:t>
          </a:r>
          <a:endParaRPr lang="en-US" sz="1800" kern="1200" dirty="0"/>
        </a:p>
      </dsp:txBody>
      <dsp:txXfrm>
        <a:off x="3829163" y="854555"/>
        <a:ext cx="1300785" cy="910520"/>
      </dsp:txXfrm>
    </dsp:sp>
    <dsp:sp modelId="{3A3C1B03-23BD-4E5A-9B61-46CAA744C024}">
      <dsp:nvSpPr>
        <dsp:cNvPr id="0" name=""/>
        <dsp:cNvSpPr/>
      </dsp:nvSpPr>
      <dsp:spPr>
        <a:xfrm>
          <a:off x="5294020" y="1141493"/>
          <a:ext cx="287777" cy="33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294020" y="1208822"/>
        <a:ext cx="201444" cy="201987"/>
      </dsp:txXfrm>
    </dsp:sp>
    <dsp:sp modelId="{8D5E0A07-C9A5-41AE-9D2D-1607F248F3F7}">
      <dsp:nvSpPr>
        <dsp:cNvPr id="0" name=""/>
        <dsp:cNvSpPr/>
      </dsp:nvSpPr>
      <dsp:spPr>
        <a:xfrm>
          <a:off x="5701253" y="826227"/>
          <a:ext cx="1357441" cy="967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Discretize the model</a:t>
          </a:r>
          <a:endParaRPr lang="en-US" sz="1800" kern="1200" dirty="0"/>
        </a:p>
      </dsp:txBody>
      <dsp:txXfrm>
        <a:off x="5729581" y="854555"/>
        <a:ext cx="1300785" cy="910520"/>
      </dsp:txXfrm>
    </dsp:sp>
    <dsp:sp modelId="{4DE0FBC5-BDA9-4790-A8B8-FD2A489CE966}">
      <dsp:nvSpPr>
        <dsp:cNvPr id="0" name=""/>
        <dsp:cNvSpPr/>
      </dsp:nvSpPr>
      <dsp:spPr>
        <a:xfrm>
          <a:off x="7194438" y="1141493"/>
          <a:ext cx="287777" cy="33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194438" y="1208822"/>
        <a:ext cx="201444" cy="201987"/>
      </dsp:txXfrm>
    </dsp:sp>
    <dsp:sp modelId="{1969EF2F-6755-409D-AFA4-A69822B80C5F}">
      <dsp:nvSpPr>
        <dsp:cNvPr id="0" name=""/>
        <dsp:cNvSpPr/>
      </dsp:nvSpPr>
      <dsp:spPr>
        <a:xfrm>
          <a:off x="7601671" y="826227"/>
          <a:ext cx="1357441" cy="967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Apply boundary conditions</a:t>
          </a:r>
          <a:endParaRPr lang="en-US" sz="1800" kern="1200" dirty="0"/>
        </a:p>
      </dsp:txBody>
      <dsp:txXfrm>
        <a:off x="7629999" y="854555"/>
        <a:ext cx="1300785" cy="910520"/>
      </dsp:txXfrm>
    </dsp:sp>
    <dsp:sp modelId="{D316643F-1D28-4DDC-86F1-31D39652B374}">
      <dsp:nvSpPr>
        <dsp:cNvPr id="0" name=""/>
        <dsp:cNvSpPr/>
      </dsp:nvSpPr>
      <dsp:spPr>
        <a:xfrm>
          <a:off x="9094856" y="1141493"/>
          <a:ext cx="287777" cy="33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9094856" y="1208822"/>
        <a:ext cx="201444" cy="201987"/>
      </dsp:txXfrm>
    </dsp:sp>
    <dsp:sp modelId="{B8726950-610A-4496-9865-6DB73801005F}">
      <dsp:nvSpPr>
        <dsp:cNvPr id="0" name=""/>
        <dsp:cNvSpPr/>
      </dsp:nvSpPr>
      <dsp:spPr>
        <a:xfrm>
          <a:off x="9502088" y="826227"/>
          <a:ext cx="1357441" cy="967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Simulate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Problem</a:t>
          </a:r>
          <a:endParaRPr lang="en-US" sz="1800" kern="1200" dirty="0"/>
        </a:p>
      </dsp:txBody>
      <dsp:txXfrm>
        <a:off x="9530416" y="854555"/>
        <a:ext cx="1300785" cy="910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15536-3C8B-44B2-801E-F792ADBC67D6}">
      <dsp:nvSpPr>
        <dsp:cNvPr id="0" name=""/>
        <dsp:cNvSpPr/>
      </dsp:nvSpPr>
      <dsp:spPr>
        <a:xfrm>
          <a:off x="0" y="826227"/>
          <a:ext cx="1357441" cy="967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Define Problem</a:t>
          </a:r>
          <a:endParaRPr lang="en-US" sz="1800" kern="1200" dirty="0"/>
        </a:p>
      </dsp:txBody>
      <dsp:txXfrm>
        <a:off x="28328" y="854555"/>
        <a:ext cx="1300785" cy="910520"/>
      </dsp:txXfrm>
    </dsp:sp>
    <dsp:sp modelId="{AD3243A4-9101-4816-AED8-2C5202A4B24E}">
      <dsp:nvSpPr>
        <dsp:cNvPr id="0" name=""/>
        <dsp:cNvSpPr/>
      </dsp:nvSpPr>
      <dsp:spPr>
        <a:xfrm>
          <a:off x="1493185" y="1141493"/>
          <a:ext cx="287777" cy="33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493185" y="1208822"/>
        <a:ext cx="201444" cy="201987"/>
      </dsp:txXfrm>
    </dsp:sp>
    <dsp:sp modelId="{5B69FAB8-581C-40E4-9F94-296A2F6B7F52}">
      <dsp:nvSpPr>
        <dsp:cNvPr id="0" name=""/>
        <dsp:cNvSpPr/>
      </dsp:nvSpPr>
      <dsp:spPr>
        <a:xfrm>
          <a:off x="1900417" y="826227"/>
          <a:ext cx="1357441" cy="967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Simplify the Problem</a:t>
          </a:r>
          <a:endParaRPr lang="en-US" sz="1800" kern="1200" dirty="0"/>
        </a:p>
      </dsp:txBody>
      <dsp:txXfrm>
        <a:off x="1928745" y="854555"/>
        <a:ext cx="1300785" cy="910520"/>
      </dsp:txXfrm>
    </dsp:sp>
    <dsp:sp modelId="{8B8C1B8D-27A0-4042-B990-6D811902A888}">
      <dsp:nvSpPr>
        <dsp:cNvPr id="0" name=""/>
        <dsp:cNvSpPr/>
      </dsp:nvSpPr>
      <dsp:spPr>
        <a:xfrm>
          <a:off x="3393603" y="1141493"/>
          <a:ext cx="287777" cy="33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393603" y="1208822"/>
        <a:ext cx="201444" cy="201987"/>
      </dsp:txXfrm>
    </dsp:sp>
    <dsp:sp modelId="{96CDE5C2-4491-4402-8801-E8E90DA275DE}">
      <dsp:nvSpPr>
        <dsp:cNvPr id="0" name=""/>
        <dsp:cNvSpPr/>
      </dsp:nvSpPr>
      <dsp:spPr>
        <a:xfrm>
          <a:off x="3800835" y="826227"/>
          <a:ext cx="1357441" cy="967176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a model</a:t>
          </a:r>
          <a:endParaRPr lang="en-US" sz="1800" kern="1200" dirty="0"/>
        </a:p>
      </dsp:txBody>
      <dsp:txXfrm>
        <a:off x="3829163" y="854555"/>
        <a:ext cx="1300785" cy="910520"/>
      </dsp:txXfrm>
    </dsp:sp>
    <dsp:sp modelId="{3A3C1B03-23BD-4E5A-9B61-46CAA744C024}">
      <dsp:nvSpPr>
        <dsp:cNvPr id="0" name=""/>
        <dsp:cNvSpPr/>
      </dsp:nvSpPr>
      <dsp:spPr>
        <a:xfrm>
          <a:off x="5294020" y="1141493"/>
          <a:ext cx="287777" cy="33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294020" y="1208822"/>
        <a:ext cx="201444" cy="201987"/>
      </dsp:txXfrm>
    </dsp:sp>
    <dsp:sp modelId="{8D5E0A07-C9A5-41AE-9D2D-1607F248F3F7}">
      <dsp:nvSpPr>
        <dsp:cNvPr id="0" name=""/>
        <dsp:cNvSpPr/>
      </dsp:nvSpPr>
      <dsp:spPr>
        <a:xfrm>
          <a:off x="5701253" y="826227"/>
          <a:ext cx="1357441" cy="967176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Discretize the model</a:t>
          </a:r>
          <a:endParaRPr lang="en-US" sz="1800" kern="1200" dirty="0"/>
        </a:p>
      </dsp:txBody>
      <dsp:txXfrm>
        <a:off x="5729581" y="854555"/>
        <a:ext cx="1300785" cy="910520"/>
      </dsp:txXfrm>
    </dsp:sp>
    <dsp:sp modelId="{4DE0FBC5-BDA9-4790-A8B8-FD2A489CE966}">
      <dsp:nvSpPr>
        <dsp:cNvPr id="0" name=""/>
        <dsp:cNvSpPr/>
      </dsp:nvSpPr>
      <dsp:spPr>
        <a:xfrm>
          <a:off x="7194438" y="1141493"/>
          <a:ext cx="287777" cy="33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194438" y="1208822"/>
        <a:ext cx="201444" cy="201987"/>
      </dsp:txXfrm>
    </dsp:sp>
    <dsp:sp modelId="{1969EF2F-6755-409D-AFA4-A69822B80C5F}">
      <dsp:nvSpPr>
        <dsp:cNvPr id="0" name=""/>
        <dsp:cNvSpPr/>
      </dsp:nvSpPr>
      <dsp:spPr>
        <a:xfrm>
          <a:off x="7601671" y="826227"/>
          <a:ext cx="1357441" cy="967176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Apply boundary conditions</a:t>
          </a:r>
          <a:endParaRPr lang="en-US" sz="1800" kern="1200" dirty="0"/>
        </a:p>
      </dsp:txBody>
      <dsp:txXfrm>
        <a:off x="7629999" y="854555"/>
        <a:ext cx="1300785" cy="910520"/>
      </dsp:txXfrm>
    </dsp:sp>
    <dsp:sp modelId="{D316643F-1D28-4DDC-86F1-31D39652B374}">
      <dsp:nvSpPr>
        <dsp:cNvPr id="0" name=""/>
        <dsp:cNvSpPr/>
      </dsp:nvSpPr>
      <dsp:spPr>
        <a:xfrm>
          <a:off x="9094856" y="1141493"/>
          <a:ext cx="287777" cy="33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9094856" y="1208822"/>
        <a:ext cx="201444" cy="201987"/>
      </dsp:txXfrm>
    </dsp:sp>
    <dsp:sp modelId="{B8726950-610A-4496-9865-6DB73801005F}">
      <dsp:nvSpPr>
        <dsp:cNvPr id="0" name=""/>
        <dsp:cNvSpPr/>
      </dsp:nvSpPr>
      <dsp:spPr>
        <a:xfrm>
          <a:off x="9502088" y="826227"/>
          <a:ext cx="1357441" cy="967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Simulate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Problem</a:t>
          </a:r>
          <a:endParaRPr lang="en-US" sz="1800" kern="1200" dirty="0"/>
        </a:p>
      </dsp:txBody>
      <dsp:txXfrm>
        <a:off x="9530416" y="854555"/>
        <a:ext cx="1300785" cy="9105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15536-3C8B-44B2-801E-F792ADBC67D6}">
      <dsp:nvSpPr>
        <dsp:cNvPr id="0" name=""/>
        <dsp:cNvSpPr/>
      </dsp:nvSpPr>
      <dsp:spPr>
        <a:xfrm>
          <a:off x="0" y="826227"/>
          <a:ext cx="1357441" cy="967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Define Problem</a:t>
          </a:r>
          <a:endParaRPr lang="en-US" sz="1800" kern="1200" dirty="0"/>
        </a:p>
      </dsp:txBody>
      <dsp:txXfrm>
        <a:off x="28328" y="854555"/>
        <a:ext cx="1300785" cy="910520"/>
      </dsp:txXfrm>
    </dsp:sp>
    <dsp:sp modelId="{AD3243A4-9101-4816-AED8-2C5202A4B24E}">
      <dsp:nvSpPr>
        <dsp:cNvPr id="0" name=""/>
        <dsp:cNvSpPr/>
      </dsp:nvSpPr>
      <dsp:spPr>
        <a:xfrm>
          <a:off x="1493185" y="1141493"/>
          <a:ext cx="287777" cy="33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493185" y="1208822"/>
        <a:ext cx="201444" cy="201987"/>
      </dsp:txXfrm>
    </dsp:sp>
    <dsp:sp modelId="{5B69FAB8-581C-40E4-9F94-296A2F6B7F52}">
      <dsp:nvSpPr>
        <dsp:cNvPr id="0" name=""/>
        <dsp:cNvSpPr/>
      </dsp:nvSpPr>
      <dsp:spPr>
        <a:xfrm>
          <a:off x="1900417" y="826227"/>
          <a:ext cx="1357441" cy="967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Simplify the Problem</a:t>
          </a:r>
          <a:endParaRPr lang="en-US" sz="1800" kern="1200" dirty="0"/>
        </a:p>
      </dsp:txBody>
      <dsp:txXfrm>
        <a:off x="1928745" y="854555"/>
        <a:ext cx="1300785" cy="910520"/>
      </dsp:txXfrm>
    </dsp:sp>
    <dsp:sp modelId="{8B8C1B8D-27A0-4042-B990-6D811902A888}">
      <dsp:nvSpPr>
        <dsp:cNvPr id="0" name=""/>
        <dsp:cNvSpPr/>
      </dsp:nvSpPr>
      <dsp:spPr>
        <a:xfrm>
          <a:off x="3393603" y="1141493"/>
          <a:ext cx="287777" cy="33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393603" y="1208822"/>
        <a:ext cx="201444" cy="201987"/>
      </dsp:txXfrm>
    </dsp:sp>
    <dsp:sp modelId="{96CDE5C2-4491-4402-8801-E8E90DA275DE}">
      <dsp:nvSpPr>
        <dsp:cNvPr id="0" name=""/>
        <dsp:cNvSpPr/>
      </dsp:nvSpPr>
      <dsp:spPr>
        <a:xfrm>
          <a:off x="3800835" y="826227"/>
          <a:ext cx="1357441" cy="967176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a model</a:t>
          </a:r>
          <a:endParaRPr lang="en-US" sz="1800" kern="1200" dirty="0"/>
        </a:p>
      </dsp:txBody>
      <dsp:txXfrm>
        <a:off x="3829163" y="854555"/>
        <a:ext cx="1300785" cy="910520"/>
      </dsp:txXfrm>
    </dsp:sp>
    <dsp:sp modelId="{3A3C1B03-23BD-4E5A-9B61-46CAA744C024}">
      <dsp:nvSpPr>
        <dsp:cNvPr id="0" name=""/>
        <dsp:cNvSpPr/>
      </dsp:nvSpPr>
      <dsp:spPr>
        <a:xfrm>
          <a:off x="5294020" y="1141493"/>
          <a:ext cx="287777" cy="33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294020" y="1208822"/>
        <a:ext cx="201444" cy="201987"/>
      </dsp:txXfrm>
    </dsp:sp>
    <dsp:sp modelId="{8D5E0A07-C9A5-41AE-9D2D-1607F248F3F7}">
      <dsp:nvSpPr>
        <dsp:cNvPr id="0" name=""/>
        <dsp:cNvSpPr/>
      </dsp:nvSpPr>
      <dsp:spPr>
        <a:xfrm>
          <a:off x="5701253" y="826227"/>
          <a:ext cx="1357441" cy="967176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Discretize the model</a:t>
          </a:r>
          <a:endParaRPr lang="en-US" sz="1800" kern="1200" dirty="0"/>
        </a:p>
      </dsp:txBody>
      <dsp:txXfrm>
        <a:off x="5729581" y="854555"/>
        <a:ext cx="1300785" cy="910520"/>
      </dsp:txXfrm>
    </dsp:sp>
    <dsp:sp modelId="{4DE0FBC5-BDA9-4790-A8B8-FD2A489CE966}">
      <dsp:nvSpPr>
        <dsp:cNvPr id="0" name=""/>
        <dsp:cNvSpPr/>
      </dsp:nvSpPr>
      <dsp:spPr>
        <a:xfrm>
          <a:off x="7194438" y="1141493"/>
          <a:ext cx="287777" cy="33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194438" y="1208822"/>
        <a:ext cx="201444" cy="201987"/>
      </dsp:txXfrm>
    </dsp:sp>
    <dsp:sp modelId="{1969EF2F-6755-409D-AFA4-A69822B80C5F}">
      <dsp:nvSpPr>
        <dsp:cNvPr id="0" name=""/>
        <dsp:cNvSpPr/>
      </dsp:nvSpPr>
      <dsp:spPr>
        <a:xfrm>
          <a:off x="7601671" y="826227"/>
          <a:ext cx="1357441" cy="967176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Apply boundary conditions</a:t>
          </a:r>
          <a:endParaRPr lang="en-US" sz="1800" kern="1200" dirty="0"/>
        </a:p>
      </dsp:txBody>
      <dsp:txXfrm>
        <a:off x="7629999" y="854555"/>
        <a:ext cx="1300785" cy="910520"/>
      </dsp:txXfrm>
    </dsp:sp>
    <dsp:sp modelId="{D316643F-1D28-4DDC-86F1-31D39652B374}">
      <dsp:nvSpPr>
        <dsp:cNvPr id="0" name=""/>
        <dsp:cNvSpPr/>
      </dsp:nvSpPr>
      <dsp:spPr>
        <a:xfrm>
          <a:off x="9094856" y="1141493"/>
          <a:ext cx="287777" cy="33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9094856" y="1208822"/>
        <a:ext cx="201444" cy="201987"/>
      </dsp:txXfrm>
    </dsp:sp>
    <dsp:sp modelId="{B8726950-610A-4496-9865-6DB73801005F}">
      <dsp:nvSpPr>
        <dsp:cNvPr id="0" name=""/>
        <dsp:cNvSpPr/>
      </dsp:nvSpPr>
      <dsp:spPr>
        <a:xfrm>
          <a:off x="9502088" y="826227"/>
          <a:ext cx="1357441" cy="967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Simulate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Problem</a:t>
          </a:r>
          <a:endParaRPr lang="en-US" sz="1800" kern="1200" dirty="0"/>
        </a:p>
      </dsp:txBody>
      <dsp:txXfrm>
        <a:off x="9530416" y="854555"/>
        <a:ext cx="1300785" cy="9105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15536-3C8B-44B2-801E-F792ADBC67D6}">
      <dsp:nvSpPr>
        <dsp:cNvPr id="0" name=""/>
        <dsp:cNvSpPr/>
      </dsp:nvSpPr>
      <dsp:spPr>
        <a:xfrm>
          <a:off x="0" y="826227"/>
          <a:ext cx="1357441" cy="967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Define Problem</a:t>
          </a:r>
          <a:endParaRPr lang="en-US" sz="1800" kern="1200" dirty="0"/>
        </a:p>
      </dsp:txBody>
      <dsp:txXfrm>
        <a:off x="28328" y="854555"/>
        <a:ext cx="1300785" cy="910520"/>
      </dsp:txXfrm>
    </dsp:sp>
    <dsp:sp modelId="{AD3243A4-9101-4816-AED8-2C5202A4B24E}">
      <dsp:nvSpPr>
        <dsp:cNvPr id="0" name=""/>
        <dsp:cNvSpPr/>
      </dsp:nvSpPr>
      <dsp:spPr>
        <a:xfrm>
          <a:off x="1493185" y="1141493"/>
          <a:ext cx="287777" cy="33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493185" y="1208822"/>
        <a:ext cx="201444" cy="201987"/>
      </dsp:txXfrm>
    </dsp:sp>
    <dsp:sp modelId="{5B69FAB8-581C-40E4-9F94-296A2F6B7F52}">
      <dsp:nvSpPr>
        <dsp:cNvPr id="0" name=""/>
        <dsp:cNvSpPr/>
      </dsp:nvSpPr>
      <dsp:spPr>
        <a:xfrm>
          <a:off x="1900417" y="826227"/>
          <a:ext cx="1357441" cy="967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Simplify the Problem</a:t>
          </a:r>
          <a:endParaRPr lang="en-US" sz="1800" kern="1200" dirty="0"/>
        </a:p>
      </dsp:txBody>
      <dsp:txXfrm>
        <a:off x="1928745" y="854555"/>
        <a:ext cx="1300785" cy="910520"/>
      </dsp:txXfrm>
    </dsp:sp>
    <dsp:sp modelId="{8B8C1B8D-27A0-4042-B990-6D811902A888}">
      <dsp:nvSpPr>
        <dsp:cNvPr id="0" name=""/>
        <dsp:cNvSpPr/>
      </dsp:nvSpPr>
      <dsp:spPr>
        <a:xfrm>
          <a:off x="3393603" y="1141493"/>
          <a:ext cx="287777" cy="33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393603" y="1208822"/>
        <a:ext cx="201444" cy="201987"/>
      </dsp:txXfrm>
    </dsp:sp>
    <dsp:sp modelId="{96CDE5C2-4491-4402-8801-E8E90DA275DE}">
      <dsp:nvSpPr>
        <dsp:cNvPr id="0" name=""/>
        <dsp:cNvSpPr/>
      </dsp:nvSpPr>
      <dsp:spPr>
        <a:xfrm>
          <a:off x="3800835" y="826227"/>
          <a:ext cx="1357441" cy="967176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a model</a:t>
          </a:r>
          <a:endParaRPr lang="en-US" sz="1800" kern="1200" dirty="0"/>
        </a:p>
      </dsp:txBody>
      <dsp:txXfrm>
        <a:off x="3829163" y="854555"/>
        <a:ext cx="1300785" cy="910520"/>
      </dsp:txXfrm>
    </dsp:sp>
    <dsp:sp modelId="{3A3C1B03-23BD-4E5A-9B61-46CAA744C024}">
      <dsp:nvSpPr>
        <dsp:cNvPr id="0" name=""/>
        <dsp:cNvSpPr/>
      </dsp:nvSpPr>
      <dsp:spPr>
        <a:xfrm>
          <a:off x="5294020" y="1141493"/>
          <a:ext cx="287777" cy="33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294020" y="1208822"/>
        <a:ext cx="201444" cy="201987"/>
      </dsp:txXfrm>
    </dsp:sp>
    <dsp:sp modelId="{8D5E0A07-C9A5-41AE-9D2D-1607F248F3F7}">
      <dsp:nvSpPr>
        <dsp:cNvPr id="0" name=""/>
        <dsp:cNvSpPr/>
      </dsp:nvSpPr>
      <dsp:spPr>
        <a:xfrm>
          <a:off x="5701253" y="826227"/>
          <a:ext cx="1357441" cy="967176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Discretize the model</a:t>
          </a:r>
          <a:endParaRPr lang="en-US" sz="1800" kern="1200" dirty="0"/>
        </a:p>
      </dsp:txBody>
      <dsp:txXfrm>
        <a:off x="5729581" y="854555"/>
        <a:ext cx="1300785" cy="910520"/>
      </dsp:txXfrm>
    </dsp:sp>
    <dsp:sp modelId="{4DE0FBC5-BDA9-4790-A8B8-FD2A489CE966}">
      <dsp:nvSpPr>
        <dsp:cNvPr id="0" name=""/>
        <dsp:cNvSpPr/>
      </dsp:nvSpPr>
      <dsp:spPr>
        <a:xfrm>
          <a:off x="7194438" y="1141493"/>
          <a:ext cx="287777" cy="33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194438" y="1208822"/>
        <a:ext cx="201444" cy="201987"/>
      </dsp:txXfrm>
    </dsp:sp>
    <dsp:sp modelId="{1969EF2F-6755-409D-AFA4-A69822B80C5F}">
      <dsp:nvSpPr>
        <dsp:cNvPr id="0" name=""/>
        <dsp:cNvSpPr/>
      </dsp:nvSpPr>
      <dsp:spPr>
        <a:xfrm>
          <a:off x="7601671" y="826227"/>
          <a:ext cx="1357441" cy="967176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Apply boundary conditions</a:t>
          </a:r>
          <a:endParaRPr lang="en-US" sz="1800" kern="1200" dirty="0"/>
        </a:p>
      </dsp:txBody>
      <dsp:txXfrm>
        <a:off x="7629999" y="854555"/>
        <a:ext cx="1300785" cy="910520"/>
      </dsp:txXfrm>
    </dsp:sp>
    <dsp:sp modelId="{D316643F-1D28-4DDC-86F1-31D39652B374}">
      <dsp:nvSpPr>
        <dsp:cNvPr id="0" name=""/>
        <dsp:cNvSpPr/>
      </dsp:nvSpPr>
      <dsp:spPr>
        <a:xfrm>
          <a:off x="9094856" y="1141493"/>
          <a:ext cx="287777" cy="33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9094856" y="1208822"/>
        <a:ext cx="201444" cy="201987"/>
      </dsp:txXfrm>
    </dsp:sp>
    <dsp:sp modelId="{B8726950-610A-4496-9865-6DB73801005F}">
      <dsp:nvSpPr>
        <dsp:cNvPr id="0" name=""/>
        <dsp:cNvSpPr/>
      </dsp:nvSpPr>
      <dsp:spPr>
        <a:xfrm>
          <a:off x="9502088" y="826227"/>
          <a:ext cx="1357441" cy="967176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Simulate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Problem</a:t>
          </a:r>
          <a:endParaRPr lang="en-US" sz="1800" kern="1200" dirty="0"/>
        </a:p>
      </dsp:txBody>
      <dsp:txXfrm>
        <a:off x="9530416" y="854555"/>
        <a:ext cx="1300785" cy="910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61DC96-67C6-4192-A9E2-53E448DD8D8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94319A8A-A5F5-4E4C-A38C-48FCC84D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058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752F0C46-6AF5-4613-93D7-A5AB31CA8C5F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DD30AD73-2D7F-4B6B-AF06-62574FD0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27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0AD73-2D7F-4B6B-AF06-62574FD07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9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there is no active control of the blank-holder, some</a:t>
            </a:r>
          </a:p>
          <a:p>
            <a:r>
              <a:rPr lang="en-US" dirty="0"/>
              <a:t>wrinkling occurs in the flange as it is drawn-in. Subsequently,</a:t>
            </a:r>
          </a:p>
          <a:p>
            <a:r>
              <a:rPr lang="en-US" dirty="0"/>
              <a:t>the wrinkled flange bends over the die-radius and enters the</a:t>
            </a:r>
          </a:p>
          <a:p>
            <a:r>
              <a:rPr lang="en-US" dirty="0"/>
              <a:t>die, where it is ironed in the narrow punch-die clearance (1.06</a:t>
            </a:r>
          </a:p>
          <a:p>
            <a:r>
              <a:rPr lang="en-US" dirty="0"/>
              <a:t>times the </a:t>
            </a:r>
            <a:r>
              <a:rPr lang="en-US" dirty="0" err="1"/>
              <a:t>undeformed</a:t>
            </a:r>
            <a:r>
              <a:rPr lang="en-US" dirty="0"/>
              <a:t> blank thickness). This gives rise to a</a:t>
            </a:r>
          </a:p>
          <a:p>
            <a:r>
              <a:rPr lang="en-US" dirty="0"/>
              <a:t>second increase in the force, as expected (e.g., [7]).</a:t>
            </a:r>
          </a:p>
          <a:p>
            <a:r>
              <a:rPr lang="en-US" dirty="0"/>
              <a:t>Since the blank-holder is pressed against the bottom-die</a:t>
            </a:r>
          </a:p>
          <a:p>
            <a:r>
              <a:rPr lang="en-US" dirty="0"/>
              <a:t>through the spacers shown in Fig. 9b, the blank-holder </a:t>
            </a:r>
            <a:r>
              <a:rPr lang="en-US" dirty="0" err="1"/>
              <a:t>loadcell</a:t>
            </a:r>
            <a:endParaRPr lang="en-US" dirty="0"/>
          </a:p>
          <a:p>
            <a:r>
              <a:rPr lang="en-US" dirty="0"/>
              <a:t>readings are meaningless and will not be reported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0AD73-2D7F-4B6B-AF06-62574FD07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13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</a:t>
            </a:r>
            <a:r>
              <a:rPr lang="en-US" baseline="0" dirty="0" smtClean="0"/>
              <a:t> problems cannot be solved analytically.</a:t>
            </a:r>
          </a:p>
          <a:p>
            <a:r>
              <a:rPr lang="en-US" dirty="0" smtClean="0"/>
              <a:t>By breaking problem into</a:t>
            </a:r>
            <a:r>
              <a:rPr lang="en-US" baseline="0" dirty="0" smtClean="0"/>
              <a:t> smaller more manageable bits we can solve </a:t>
            </a:r>
            <a:r>
              <a:rPr lang="en-US" baseline="0" dirty="0" err="1" smtClean="0"/>
              <a:t>solve</a:t>
            </a:r>
            <a:r>
              <a:rPr lang="en-US" baseline="0" dirty="0" smtClean="0"/>
              <a:t> the problem at hand.</a:t>
            </a:r>
          </a:p>
          <a:p>
            <a:r>
              <a:rPr lang="en-US" baseline="0" dirty="0" smtClean="0"/>
              <a:t>Car crash would be very difficult to analytically solve for.</a:t>
            </a:r>
          </a:p>
          <a:p>
            <a:r>
              <a:rPr lang="en-US" baseline="0" dirty="0" smtClean="0"/>
              <a:t>Cup height variation due to difference in material properties with respect to orientation.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0AD73-2D7F-4B6B-AF06-62574FD076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06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 study:</a:t>
            </a:r>
            <a:r>
              <a:rPr lang="en-US" baseline="0" dirty="0" smtClean="0"/>
              <a:t> cylinder with length L, diameter d, pulled with force p and help on other end. We know all </a:t>
            </a:r>
            <a:r>
              <a:rPr lang="en-US" baseline="0" dirty="0" err="1" smtClean="0"/>
              <a:t>relavant</a:t>
            </a:r>
            <a:r>
              <a:rPr lang="en-US" baseline="0" dirty="0" smtClean="0"/>
              <a:t> material properties.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0AD73-2D7F-4B6B-AF06-62574FD076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0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0AD73-2D7F-4B6B-AF06-62574FD076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7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0AD73-2D7F-4B6B-AF06-62574FD076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06500" cy="365125"/>
          </a:xfrm>
          <a:prstGeom prst="rect">
            <a:avLst/>
          </a:prstGeom>
        </p:spPr>
        <p:txBody>
          <a:bodyPr/>
          <a:lstStyle/>
          <a:p>
            <a:fld id="{CEB07098-96B1-45BA-B97F-74DB682F593C}" type="datetime6">
              <a:rPr lang="en-US" smtClean="0"/>
              <a:t>April 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2264" y="6356350"/>
            <a:ext cx="3518636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Timothy Barrett | UNH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368300" cy="365125"/>
          </a:xfrm>
          <a:prstGeom prst="rect">
            <a:avLst/>
          </a:prstGeom>
        </p:spPr>
        <p:txBody>
          <a:bodyPr/>
          <a:lstStyle/>
          <a:p>
            <a:fld id="{D82DF24E-B3AF-41AD-B5ED-3EC9A6A152FA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2"/>
          <p:cNvGrpSpPr>
            <a:grpSpLocks/>
          </p:cNvGrpSpPr>
          <p:nvPr userDrawn="1"/>
        </p:nvGrpSpPr>
        <p:grpSpPr bwMode="auto">
          <a:xfrm>
            <a:off x="9548812" y="5479890"/>
            <a:ext cx="1887538" cy="1179512"/>
            <a:chOff x="7312136" y="5678788"/>
            <a:chExt cx="1885724" cy="1180562"/>
          </a:xfrm>
        </p:grpSpPr>
        <p:sp>
          <p:nvSpPr>
            <p:cNvPr id="11" name="Rectangle 13"/>
            <p:cNvSpPr>
              <a:spLocks noChangeArrowheads="1"/>
            </p:cNvSpPr>
            <p:nvPr userDrawn="1"/>
          </p:nvSpPr>
          <p:spPr bwMode="auto">
            <a:xfrm>
              <a:off x="7312136" y="6020404"/>
              <a:ext cx="1831801" cy="838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pic>
          <p:nvPicPr>
            <p:cNvPr id="12" name="Picture 15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7243" y="5678788"/>
              <a:ext cx="1219200" cy="979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8"/>
            <p:cNvSpPr txBox="1">
              <a:spLocks noChangeArrowheads="1"/>
            </p:cNvSpPr>
            <p:nvPr userDrawn="1"/>
          </p:nvSpPr>
          <p:spPr bwMode="auto">
            <a:xfrm>
              <a:off x="7321652" y="6428755"/>
              <a:ext cx="1876208" cy="430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Mechanics,</a:t>
              </a:r>
            </a:p>
            <a:p>
              <a:pPr eaLnBrk="1" hangingPunct="1">
                <a:defRPr/>
              </a:pP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Materials  </a:t>
              </a:r>
              <a:r>
                <a:rPr lang="en-US" altLang="zh-CN" sz="10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&amp;</a:t>
              </a: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  Manufacturing</a:t>
              </a:r>
              <a:endParaRPr lang="en-US" altLang="zh-CN" sz="1100" i="1" smtClean="0">
                <a:solidFill>
                  <a:srgbClr val="7F7F7F"/>
                </a:solidFill>
                <a:latin typeface="Microsoft Sans Serif" panose="020B0604020202020204" pitchFamily="34" charset="0"/>
                <a:ea typeface="SimSun" panose="02010600030101010101" pitchFamily="2" charset="-122"/>
                <a:cs typeface="Microsoft Sans Serif" panose="020B0604020202020204" pitchFamily="34" charset="0"/>
              </a:endParaRPr>
            </a:p>
          </p:txBody>
        </p:sp>
      </p:grpSp>
      <p:pic>
        <p:nvPicPr>
          <p:cNvPr id="14" name="Picture 14" descr="http://www.unionleader.com/storyimage/UL/20131209/NEWS04/131209355/AR/0/AR-131209355.jpg?q=10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425" y="440293"/>
            <a:ext cx="7143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76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7900" cy="365125"/>
          </a:xfrm>
        </p:spPr>
        <p:txBody>
          <a:bodyPr/>
          <a:lstStyle/>
          <a:p>
            <a:fld id="{2127F124-531A-4DE6-BF9D-DE75E24B37C1}" type="datetime6">
              <a:rPr lang="en-US" smtClean="0"/>
              <a:t>April 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6100" y="6356350"/>
            <a:ext cx="4114800" cy="365125"/>
          </a:xfrm>
        </p:spPr>
        <p:txBody>
          <a:bodyPr/>
          <a:lstStyle/>
          <a:p>
            <a:r>
              <a:rPr lang="en-US" smtClean="0"/>
              <a:t>Timothy Barrett | UNH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368300" cy="365125"/>
          </a:xfrm>
        </p:spPr>
        <p:txBody>
          <a:bodyPr/>
          <a:lstStyle/>
          <a:p>
            <a:fld id="{D82DF24E-B3AF-41AD-B5ED-3EC9A6A152FA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2"/>
          <p:cNvGrpSpPr>
            <a:grpSpLocks/>
          </p:cNvGrpSpPr>
          <p:nvPr userDrawn="1"/>
        </p:nvGrpSpPr>
        <p:grpSpPr bwMode="auto">
          <a:xfrm>
            <a:off x="9548812" y="5479890"/>
            <a:ext cx="1887538" cy="1179512"/>
            <a:chOff x="7312136" y="5678788"/>
            <a:chExt cx="1885724" cy="1180562"/>
          </a:xfrm>
        </p:grpSpPr>
        <p:sp>
          <p:nvSpPr>
            <p:cNvPr id="11" name="Rectangle 13"/>
            <p:cNvSpPr>
              <a:spLocks noChangeArrowheads="1"/>
            </p:cNvSpPr>
            <p:nvPr userDrawn="1"/>
          </p:nvSpPr>
          <p:spPr bwMode="auto">
            <a:xfrm>
              <a:off x="7312136" y="6020404"/>
              <a:ext cx="1831801" cy="838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pic>
          <p:nvPicPr>
            <p:cNvPr id="12" name="Picture 15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7243" y="5678788"/>
              <a:ext cx="1219200" cy="979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8"/>
            <p:cNvSpPr txBox="1">
              <a:spLocks noChangeArrowheads="1"/>
            </p:cNvSpPr>
            <p:nvPr userDrawn="1"/>
          </p:nvSpPr>
          <p:spPr bwMode="auto">
            <a:xfrm>
              <a:off x="7321652" y="6428755"/>
              <a:ext cx="1876208" cy="430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Mechanics,</a:t>
              </a:r>
            </a:p>
            <a:p>
              <a:pPr eaLnBrk="1" hangingPunct="1">
                <a:defRPr/>
              </a:pP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Materials  </a:t>
              </a:r>
              <a:r>
                <a:rPr lang="en-US" altLang="zh-CN" sz="10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&amp;</a:t>
              </a: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  Manufacturing</a:t>
              </a:r>
              <a:endParaRPr lang="en-US" altLang="zh-CN" sz="1100" i="1" smtClean="0">
                <a:solidFill>
                  <a:srgbClr val="7F7F7F"/>
                </a:solidFill>
                <a:latin typeface="Microsoft Sans Serif" panose="020B0604020202020204" pitchFamily="34" charset="0"/>
                <a:ea typeface="SimSun" panose="02010600030101010101" pitchFamily="2" charset="-122"/>
                <a:cs typeface="Microsoft Sans Serif" panose="020B0604020202020204" pitchFamily="34" charset="0"/>
              </a:endParaRPr>
            </a:p>
          </p:txBody>
        </p:sp>
      </p:grpSp>
      <p:pic>
        <p:nvPicPr>
          <p:cNvPr id="14" name="Picture 14" descr="http://www.unionleader.com/storyimage/UL/20131209/NEWS04/131209355/AR/0/AR-131209355.jpg?q=10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425" y="440293"/>
            <a:ext cx="7143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87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7900" cy="365125"/>
          </a:xfrm>
        </p:spPr>
        <p:txBody>
          <a:bodyPr/>
          <a:lstStyle/>
          <a:p>
            <a:fld id="{54BB96D0-90EA-45D3-B03C-100506790ECB}" type="datetime6">
              <a:rPr lang="en-US" smtClean="0"/>
              <a:t>April 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6100" y="6356350"/>
            <a:ext cx="4114800" cy="365125"/>
          </a:xfrm>
        </p:spPr>
        <p:txBody>
          <a:bodyPr/>
          <a:lstStyle/>
          <a:p>
            <a:r>
              <a:rPr lang="en-US" smtClean="0"/>
              <a:t>Timothy Barrett | UNH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368300" cy="365125"/>
          </a:xfrm>
        </p:spPr>
        <p:txBody>
          <a:bodyPr/>
          <a:lstStyle/>
          <a:p>
            <a:fld id="{D82DF24E-B3AF-41AD-B5ED-3EC9A6A152FA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2"/>
          <p:cNvGrpSpPr>
            <a:grpSpLocks/>
          </p:cNvGrpSpPr>
          <p:nvPr userDrawn="1"/>
        </p:nvGrpSpPr>
        <p:grpSpPr bwMode="auto">
          <a:xfrm>
            <a:off x="9548812" y="5479890"/>
            <a:ext cx="1887538" cy="1179512"/>
            <a:chOff x="7312136" y="5678788"/>
            <a:chExt cx="1885724" cy="1180562"/>
          </a:xfrm>
        </p:grpSpPr>
        <p:sp>
          <p:nvSpPr>
            <p:cNvPr id="11" name="Rectangle 13"/>
            <p:cNvSpPr>
              <a:spLocks noChangeArrowheads="1"/>
            </p:cNvSpPr>
            <p:nvPr userDrawn="1"/>
          </p:nvSpPr>
          <p:spPr bwMode="auto">
            <a:xfrm>
              <a:off x="7312136" y="6020404"/>
              <a:ext cx="1831801" cy="838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pic>
          <p:nvPicPr>
            <p:cNvPr id="12" name="Picture 15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7243" y="5678788"/>
              <a:ext cx="1219200" cy="979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8"/>
            <p:cNvSpPr txBox="1">
              <a:spLocks noChangeArrowheads="1"/>
            </p:cNvSpPr>
            <p:nvPr userDrawn="1"/>
          </p:nvSpPr>
          <p:spPr bwMode="auto">
            <a:xfrm>
              <a:off x="7321652" y="6428755"/>
              <a:ext cx="1876208" cy="430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Mechanics,</a:t>
              </a:r>
            </a:p>
            <a:p>
              <a:pPr eaLnBrk="1" hangingPunct="1">
                <a:defRPr/>
              </a:pP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Materials  </a:t>
              </a:r>
              <a:r>
                <a:rPr lang="en-US" altLang="zh-CN" sz="10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&amp;</a:t>
              </a: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  Manufacturing</a:t>
              </a:r>
              <a:endParaRPr lang="en-US" altLang="zh-CN" sz="1100" i="1" smtClean="0">
                <a:solidFill>
                  <a:srgbClr val="7F7F7F"/>
                </a:solidFill>
                <a:latin typeface="Microsoft Sans Serif" panose="020B0604020202020204" pitchFamily="34" charset="0"/>
                <a:ea typeface="SimSun" panose="02010600030101010101" pitchFamily="2" charset="-122"/>
                <a:cs typeface="Microsoft Sans Serif" panose="020B0604020202020204" pitchFamily="34" charset="0"/>
              </a:endParaRPr>
            </a:p>
          </p:txBody>
        </p:sp>
      </p:grpSp>
      <p:pic>
        <p:nvPicPr>
          <p:cNvPr id="14" name="Picture 14" descr="http://www.unionleader.com/storyimage/UL/20131209/NEWS04/131209355/AR/0/AR-131209355.jpg?q=10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425" y="440293"/>
            <a:ext cx="7143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93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4498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44600" cy="365125"/>
          </a:xfrm>
          <a:prstGeom prst="rect">
            <a:avLst/>
          </a:prstGeom>
        </p:spPr>
        <p:txBody>
          <a:bodyPr/>
          <a:lstStyle/>
          <a:p>
            <a:fld id="{DD1FF2B3-3DD2-402B-B366-B07E958C733C}" type="datetime6">
              <a:rPr lang="en-US" smtClean="0"/>
              <a:t>April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2264" y="6356350"/>
            <a:ext cx="3518636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Timothy Barrett | UNH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368300" cy="365125"/>
          </a:xfrm>
          <a:prstGeom prst="rect">
            <a:avLst/>
          </a:prstGeom>
        </p:spPr>
        <p:txBody>
          <a:bodyPr/>
          <a:lstStyle/>
          <a:p>
            <a:fld id="{D82DF24E-B3AF-41AD-B5ED-3EC9A6A152F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 userDrawn="1"/>
        </p:nvGrpSpPr>
        <p:grpSpPr bwMode="auto">
          <a:xfrm>
            <a:off x="9548812" y="5479890"/>
            <a:ext cx="1887538" cy="1179512"/>
            <a:chOff x="7312136" y="5678788"/>
            <a:chExt cx="1885724" cy="1180562"/>
          </a:xfrm>
        </p:grpSpPr>
        <p:sp>
          <p:nvSpPr>
            <p:cNvPr id="8" name="Rectangle 13"/>
            <p:cNvSpPr>
              <a:spLocks noChangeArrowheads="1"/>
            </p:cNvSpPr>
            <p:nvPr userDrawn="1"/>
          </p:nvSpPr>
          <p:spPr bwMode="auto">
            <a:xfrm>
              <a:off x="7312136" y="6020404"/>
              <a:ext cx="1831801" cy="838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pic>
          <p:nvPicPr>
            <p:cNvPr id="9" name="Picture 15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7243" y="5678788"/>
              <a:ext cx="1219200" cy="979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8"/>
            <p:cNvSpPr txBox="1">
              <a:spLocks noChangeArrowheads="1"/>
            </p:cNvSpPr>
            <p:nvPr userDrawn="1"/>
          </p:nvSpPr>
          <p:spPr bwMode="auto">
            <a:xfrm>
              <a:off x="7321652" y="6428755"/>
              <a:ext cx="1876208" cy="430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Mechanics,</a:t>
              </a:r>
            </a:p>
            <a:p>
              <a:pPr eaLnBrk="1" hangingPunct="1">
                <a:defRPr/>
              </a:pP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Materials  </a:t>
              </a:r>
              <a:r>
                <a:rPr lang="en-US" altLang="zh-CN" sz="10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&amp;</a:t>
              </a: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  Manufacturing</a:t>
              </a:r>
              <a:endParaRPr lang="en-US" altLang="zh-CN" sz="1100" i="1" smtClean="0">
                <a:solidFill>
                  <a:srgbClr val="7F7F7F"/>
                </a:solidFill>
                <a:latin typeface="Microsoft Sans Serif" panose="020B0604020202020204" pitchFamily="34" charset="0"/>
                <a:ea typeface="SimSun" panose="02010600030101010101" pitchFamily="2" charset="-122"/>
                <a:cs typeface="Microsoft Sans Serif" panose="020B0604020202020204" pitchFamily="34" charset="0"/>
              </a:endParaRPr>
            </a:p>
          </p:txBody>
        </p:sp>
      </p:grpSp>
      <p:pic>
        <p:nvPicPr>
          <p:cNvPr id="11" name="Picture 14" descr="http://www.unionleader.com/storyimage/UL/20131209/NEWS04/131209355/AR/0/AR-131209355.jpg?q=10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425" y="440293"/>
            <a:ext cx="7143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2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93800" cy="365125"/>
          </a:xfrm>
          <a:prstGeom prst="rect">
            <a:avLst/>
          </a:prstGeom>
        </p:spPr>
        <p:txBody>
          <a:bodyPr/>
          <a:lstStyle/>
          <a:p>
            <a:fld id="{7412E47D-1F84-4BCC-9F1C-8D5545DA96DA}" type="datetime6">
              <a:rPr lang="en-US" smtClean="0"/>
              <a:t>April 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2264" y="6356350"/>
            <a:ext cx="3518636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Timothy Barrett | UNH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368300" cy="365125"/>
          </a:xfrm>
          <a:prstGeom prst="rect">
            <a:avLst/>
          </a:prstGeom>
        </p:spPr>
        <p:txBody>
          <a:bodyPr/>
          <a:lstStyle/>
          <a:p>
            <a:fld id="{D82DF24E-B3AF-41AD-B5ED-3EC9A6A152FA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2"/>
          <p:cNvGrpSpPr>
            <a:grpSpLocks/>
          </p:cNvGrpSpPr>
          <p:nvPr userDrawn="1"/>
        </p:nvGrpSpPr>
        <p:grpSpPr bwMode="auto">
          <a:xfrm>
            <a:off x="9548812" y="5479890"/>
            <a:ext cx="1887538" cy="1179512"/>
            <a:chOff x="7312136" y="5678788"/>
            <a:chExt cx="1885724" cy="1180562"/>
          </a:xfrm>
        </p:grpSpPr>
        <p:sp>
          <p:nvSpPr>
            <p:cNvPr id="11" name="Rectangle 13"/>
            <p:cNvSpPr>
              <a:spLocks noChangeArrowheads="1"/>
            </p:cNvSpPr>
            <p:nvPr userDrawn="1"/>
          </p:nvSpPr>
          <p:spPr bwMode="auto">
            <a:xfrm>
              <a:off x="7312136" y="6020404"/>
              <a:ext cx="1831801" cy="838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pic>
          <p:nvPicPr>
            <p:cNvPr id="12" name="Picture 15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7243" y="5678788"/>
              <a:ext cx="1219200" cy="979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8"/>
            <p:cNvSpPr txBox="1">
              <a:spLocks noChangeArrowheads="1"/>
            </p:cNvSpPr>
            <p:nvPr userDrawn="1"/>
          </p:nvSpPr>
          <p:spPr bwMode="auto">
            <a:xfrm>
              <a:off x="7321652" y="6428755"/>
              <a:ext cx="1876208" cy="430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Mechanics,</a:t>
              </a:r>
            </a:p>
            <a:p>
              <a:pPr eaLnBrk="1" hangingPunct="1">
                <a:defRPr/>
              </a:pP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Materials  </a:t>
              </a:r>
              <a:r>
                <a:rPr lang="en-US" altLang="zh-CN" sz="10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&amp;</a:t>
              </a: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  Manufacturing</a:t>
              </a:r>
              <a:endParaRPr lang="en-US" altLang="zh-CN" sz="1100" i="1" smtClean="0">
                <a:solidFill>
                  <a:srgbClr val="7F7F7F"/>
                </a:solidFill>
                <a:latin typeface="Microsoft Sans Serif" panose="020B0604020202020204" pitchFamily="34" charset="0"/>
                <a:ea typeface="SimSun" panose="02010600030101010101" pitchFamily="2" charset="-122"/>
                <a:cs typeface="Microsoft Sans Serif" panose="020B0604020202020204" pitchFamily="34" charset="0"/>
              </a:endParaRPr>
            </a:p>
          </p:txBody>
        </p:sp>
      </p:grpSp>
      <p:pic>
        <p:nvPicPr>
          <p:cNvPr id="14" name="Picture 14" descr="http://www.unionleader.com/storyimage/UL/20131209/NEWS04/131209355/AR/0/AR-131209355.jpg?q=10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425" y="440293"/>
            <a:ext cx="7143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44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1100" cy="365125"/>
          </a:xfrm>
          <a:prstGeom prst="rect">
            <a:avLst/>
          </a:prstGeom>
        </p:spPr>
        <p:txBody>
          <a:bodyPr/>
          <a:lstStyle/>
          <a:p>
            <a:fld id="{8D4273F6-7084-40FD-AD7E-A64B72D30E4B}" type="datetime6">
              <a:rPr lang="en-US" smtClean="0"/>
              <a:t>April 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2264" y="6356350"/>
            <a:ext cx="3518636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Timothy Barrett | UNH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546100" cy="365125"/>
          </a:xfrm>
          <a:prstGeom prst="rect">
            <a:avLst/>
          </a:prstGeom>
        </p:spPr>
        <p:txBody>
          <a:bodyPr/>
          <a:lstStyle/>
          <a:p>
            <a:fld id="{D82DF24E-B3AF-41AD-B5ED-3EC9A6A152FA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2"/>
          <p:cNvGrpSpPr>
            <a:grpSpLocks/>
          </p:cNvGrpSpPr>
          <p:nvPr userDrawn="1"/>
        </p:nvGrpSpPr>
        <p:grpSpPr bwMode="auto">
          <a:xfrm>
            <a:off x="9548812" y="5479890"/>
            <a:ext cx="1887538" cy="1179512"/>
            <a:chOff x="7312136" y="5678788"/>
            <a:chExt cx="1885724" cy="1180562"/>
          </a:xfrm>
        </p:grpSpPr>
        <p:sp>
          <p:nvSpPr>
            <p:cNvPr id="12" name="Rectangle 13"/>
            <p:cNvSpPr>
              <a:spLocks noChangeArrowheads="1"/>
            </p:cNvSpPr>
            <p:nvPr userDrawn="1"/>
          </p:nvSpPr>
          <p:spPr bwMode="auto">
            <a:xfrm>
              <a:off x="7312136" y="6020404"/>
              <a:ext cx="1831801" cy="838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pic>
          <p:nvPicPr>
            <p:cNvPr id="13" name="Picture 15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7243" y="5678788"/>
              <a:ext cx="1219200" cy="979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8"/>
            <p:cNvSpPr txBox="1">
              <a:spLocks noChangeArrowheads="1"/>
            </p:cNvSpPr>
            <p:nvPr userDrawn="1"/>
          </p:nvSpPr>
          <p:spPr bwMode="auto">
            <a:xfrm>
              <a:off x="7321652" y="6428755"/>
              <a:ext cx="1876208" cy="430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Mechanics,</a:t>
              </a:r>
            </a:p>
            <a:p>
              <a:pPr eaLnBrk="1" hangingPunct="1">
                <a:defRPr/>
              </a:pP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Materials  </a:t>
              </a:r>
              <a:r>
                <a:rPr lang="en-US" altLang="zh-CN" sz="10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&amp;</a:t>
              </a: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  Manufacturing</a:t>
              </a:r>
              <a:endParaRPr lang="en-US" altLang="zh-CN" sz="1100" i="1" smtClean="0">
                <a:solidFill>
                  <a:srgbClr val="7F7F7F"/>
                </a:solidFill>
                <a:latin typeface="Microsoft Sans Serif" panose="020B0604020202020204" pitchFamily="34" charset="0"/>
                <a:ea typeface="SimSun" panose="02010600030101010101" pitchFamily="2" charset="-122"/>
                <a:cs typeface="Microsoft Sans Serif" panose="020B0604020202020204" pitchFamily="34" charset="0"/>
              </a:endParaRPr>
            </a:p>
          </p:txBody>
        </p:sp>
      </p:grpSp>
      <p:pic>
        <p:nvPicPr>
          <p:cNvPr id="15" name="Picture 14" descr="http://www.unionleader.com/storyimage/UL/20131209/NEWS04/131209355/AR/0/AR-131209355.jpg?q=10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425" y="440293"/>
            <a:ext cx="7143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66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93800" cy="365125"/>
          </a:xfrm>
          <a:prstGeom prst="rect">
            <a:avLst/>
          </a:prstGeom>
        </p:spPr>
        <p:txBody>
          <a:bodyPr/>
          <a:lstStyle/>
          <a:p>
            <a:fld id="{B1993ADB-0960-414B-A221-241BDF5CA843}" type="datetime6">
              <a:rPr lang="en-US" smtClean="0"/>
              <a:t>April 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2264" y="6356350"/>
            <a:ext cx="3518636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Timothy Barrett | UNH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635000" cy="365125"/>
          </a:xfrm>
          <a:prstGeom prst="rect">
            <a:avLst/>
          </a:prstGeom>
        </p:spPr>
        <p:txBody>
          <a:bodyPr/>
          <a:lstStyle/>
          <a:p>
            <a:fld id="{D82DF24E-B3AF-41AD-B5ED-3EC9A6A152FA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9548812" y="5479890"/>
            <a:ext cx="1887538" cy="1179512"/>
            <a:chOff x="7312136" y="5678788"/>
            <a:chExt cx="1885724" cy="1180562"/>
          </a:xfrm>
        </p:grpSpPr>
        <p:sp>
          <p:nvSpPr>
            <p:cNvPr id="14" name="Rectangle 13"/>
            <p:cNvSpPr>
              <a:spLocks noChangeArrowheads="1"/>
            </p:cNvSpPr>
            <p:nvPr userDrawn="1"/>
          </p:nvSpPr>
          <p:spPr bwMode="auto">
            <a:xfrm>
              <a:off x="7312136" y="6020404"/>
              <a:ext cx="1831801" cy="838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pic>
          <p:nvPicPr>
            <p:cNvPr id="15" name="Picture 15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7243" y="5678788"/>
              <a:ext cx="1219200" cy="979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8"/>
            <p:cNvSpPr txBox="1">
              <a:spLocks noChangeArrowheads="1"/>
            </p:cNvSpPr>
            <p:nvPr userDrawn="1"/>
          </p:nvSpPr>
          <p:spPr bwMode="auto">
            <a:xfrm>
              <a:off x="7321652" y="6428755"/>
              <a:ext cx="1876208" cy="430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Mechanics,</a:t>
              </a:r>
            </a:p>
            <a:p>
              <a:pPr eaLnBrk="1" hangingPunct="1">
                <a:defRPr/>
              </a:pP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Materials  </a:t>
              </a:r>
              <a:r>
                <a:rPr lang="en-US" altLang="zh-CN" sz="10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&amp;</a:t>
              </a: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  Manufacturing</a:t>
              </a:r>
              <a:endParaRPr lang="en-US" altLang="zh-CN" sz="1100" i="1" smtClean="0">
                <a:solidFill>
                  <a:srgbClr val="7F7F7F"/>
                </a:solidFill>
                <a:latin typeface="Microsoft Sans Serif" panose="020B0604020202020204" pitchFamily="34" charset="0"/>
                <a:ea typeface="SimSun" panose="02010600030101010101" pitchFamily="2" charset="-122"/>
                <a:cs typeface="Microsoft Sans Serif" panose="020B0604020202020204" pitchFamily="34" charset="0"/>
              </a:endParaRPr>
            </a:p>
          </p:txBody>
        </p:sp>
      </p:grpSp>
      <p:pic>
        <p:nvPicPr>
          <p:cNvPr id="17" name="Picture 14" descr="http://www.unionleader.com/storyimage/UL/20131209/NEWS04/131209355/AR/0/AR-131209355.jpg?q=10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425" y="440293"/>
            <a:ext cx="7143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52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57300" cy="365125"/>
          </a:xfrm>
          <a:prstGeom prst="rect">
            <a:avLst/>
          </a:prstGeom>
        </p:spPr>
        <p:txBody>
          <a:bodyPr/>
          <a:lstStyle/>
          <a:p>
            <a:fld id="{37B65ACC-C45B-49B0-9487-FA6B3F4E24C5}" type="datetime6">
              <a:rPr lang="en-US" smtClean="0"/>
              <a:t>April 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2264" y="6356350"/>
            <a:ext cx="3518636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Timothy Barrett | UNH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368300" cy="365125"/>
          </a:xfrm>
          <a:prstGeom prst="rect">
            <a:avLst/>
          </a:prstGeom>
        </p:spPr>
        <p:txBody>
          <a:bodyPr/>
          <a:lstStyle/>
          <a:p>
            <a:fld id="{D82DF24E-B3AF-41AD-B5ED-3EC9A6A152FA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12"/>
          <p:cNvGrpSpPr>
            <a:grpSpLocks/>
          </p:cNvGrpSpPr>
          <p:nvPr userDrawn="1"/>
        </p:nvGrpSpPr>
        <p:grpSpPr bwMode="auto">
          <a:xfrm>
            <a:off x="9548812" y="5479890"/>
            <a:ext cx="1887538" cy="1179512"/>
            <a:chOff x="7312136" y="5678788"/>
            <a:chExt cx="1885724" cy="1180562"/>
          </a:xfrm>
        </p:grpSpPr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7312136" y="6020404"/>
              <a:ext cx="1831801" cy="838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pic>
          <p:nvPicPr>
            <p:cNvPr id="11" name="Picture 15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7243" y="5678788"/>
              <a:ext cx="1219200" cy="979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8"/>
            <p:cNvSpPr txBox="1">
              <a:spLocks noChangeArrowheads="1"/>
            </p:cNvSpPr>
            <p:nvPr userDrawn="1"/>
          </p:nvSpPr>
          <p:spPr bwMode="auto">
            <a:xfrm>
              <a:off x="7321652" y="6428755"/>
              <a:ext cx="1876208" cy="430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Mechanics,</a:t>
              </a:r>
            </a:p>
            <a:p>
              <a:pPr eaLnBrk="1" hangingPunct="1">
                <a:defRPr/>
              </a:pP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Materials  </a:t>
              </a:r>
              <a:r>
                <a:rPr lang="en-US" altLang="zh-CN" sz="10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&amp;</a:t>
              </a: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  Manufacturing</a:t>
              </a:r>
              <a:endParaRPr lang="en-US" altLang="zh-CN" sz="1100" i="1" smtClean="0">
                <a:solidFill>
                  <a:srgbClr val="7F7F7F"/>
                </a:solidFill>
                <a:latin typeface="Microsoft Sans Serif" panose="020B0604020202020204" pitchFamily="34" charset="0"/>
                <a:ea typeface="SimSun" panose="02010600030101010101" pitchFamily="2" charset="-122"/>
                <a:cs typeface="Microsoft Sans Serif" panose="020B0604020202020204" pitchFamily="34" charset="0"/>
              </a:endParaRPr>
            </a:p>
          </p:txBody>
        </p:sp>
      </p:grpSp>
      <p:pic>
        <p:nvPicPr>
          <p:cNvPr id="13" name="Picture 14" descr="http://www.unionleader.com/storyimage/UL/20131209/NEWS04/131209355/AR/0/AR-131209355.jpg?q=10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425" y="440293"/>
            <a:ext cx="7143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95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31900" cy="365125"/>
          </a:xfrm>
          <a:prstGeom prst="rect">
            <a:avLst/>
          </a:prstGeom>
        </p:spPr>
        <p:txBody>
          <a:bodyPr/>
          <a:lstStyle/>
          <a:p>
            <a:fld id="{25C12D99-F24A-4432-85EA-B7B343151FF9}" type="datetime6">
              <a:rPr lang="en-US" smtClean="0"/>
              <a:t>April 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1788" y="6356350"/>
            <a:ext cx="3509111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Timothy Barrett | UNH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368300" cy="365125"/>
          </a:xfrm>
          <a:prstGeom prst="rect">
            <a:avLst/>
          </a:prstGeom>
        </p:spPr>
        <p:txBody>
          <a:bodyPr/>
          <a:lstStyle/>
          <a:p>
            <a:fld id="{D82DF24E-B3AF-41AD-B5ED-3EC9A6A152FA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2"/>
          <p:cNvGrpSpPr>
            <a:grpSpLocks/>
          </p:cNvGrpSpPr>
          <p:nvPr userDrawn="1"/>
        </p:nvGrpSpPr>
        <p:grpSpPr bwMode="auto">
          <a:xfrm>
            <a:off x="9548812" y="5479890"/>
            <a:ext cx="1887538" cy="1179512"/>
            <a:chOff x="7312136" y="5678788"/>
            <a:chExt cx="1885724" cy="1180562"/>
          </a:xfrm>
        </p:grpSpPr>
        <p:sp>
          <p:nvSpPr>
            <p:cNvPr id="9" name="Rectangle 13"/>
            <p:cNvSpPr>
              <a:spLocks noChangeArrowheads="1"/>
            </p:cNvSpPr>
            <p:nvPr userDrawn="1"/>
          </p:nvSpPr>
          <p:spPr bwMode="auto">
            <a:xfrm>
              <a:off x="7312136" y="6020404"/>
              <a:ext cx="1831801" cy="838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pic>
          <p:nvPicPr>
            <p:cNvPr id="10" name="Picture 15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7243" y="5678788"/>
              <a:ext cx="1219200" cy="979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8"/>
            <p:cNvSpPr txBox="1">
              <a:spLocks noChangeArrowheads="1"/>
            </p:cNvSpPr>
            <p:nvPr userDrawn="1"/>
          </p:nvSpPr>
          <p:spPr bwMode="auto">
            <a:xfrm>
              <a:off x="7321652" y="6428755"/>
              <a:ext cx="1876208" cy="430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Mechanics,</a:t>
              </a:r>
            </a:p>
            <a:p>
              <a:pPr eaLnBrk="1" hangingPunct="1">
                <a:defRPr/>
              </a:pP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Materials  </a:t>
              </a:r>
              <a:r>
                <a:rPr lang="en-US" altLang="zh-CN" sz="10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&amp;</a:t>
              </a: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  Manufacturing</a:t>
              </a:r>
              <a:endParaRPr lang="en-US" altLang="zh-CN" sz="1100" i="1" smtClean="0">
                <a:solidFill>
                  <a:srgbClr val="7F7F7F"/>
                </a:solidFill>
                <a:latin typeface="Microsoft Sans Serif" panose="020B0604020202020204" pitchFamily="34" charset="0"/>
                <a:ea typeface="SimSun" panose="02010600030101010101" pitchFamily="2" charset="-122"/>
                <a:cs typeface="Microsoft Sans Serif" panose="020B0604020202020204" pitchFamily="34" charset="0"/>
              </a:endParaRPr>
            </a:p>
          </p:txBody>
        </p:sp>
      </p:grpSp>
      <p:pic>
        <p:nvPicPr>
          <p:cNvPr id="12" name="Picture 14" descr="http://www.unionleader.com/storyimage/UL/20131209/NEWS04/131209355/AR/0/AR-131209355.jpg?q=10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425" y="440293"/>
            <a:ext cx="7143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798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/>
          <a:lstStyle/>
          <a:p>
            <a:fld id="{613BB4D6-E4F0-42A9-B41D-E162CAC156C6}" type="datetime6">
              <a:rPr lang="en-US" smtClean="0"/>
              <a:t>April 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61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Timothy Barrett | UNH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368300" cy="365125"/>
          </a:xfrm>
          <a:prstGeom prst="rect">
            <a:avLst/>
          </a:prstGeom>
        </p:spPr>
        <p:txBody>
          <a:bodyPr/>
          <a:lstStyle/>
          <a:p>
            <a:fld id="{D82DF24E-B3AF-41AD-B5ED-3EC9A6A152FA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2"/>
          <p:cNvGrpSpPr>
            <a:grpSpLocks/>
          </p:cNvGrpSpPr>
          <p:nvPr userDrawn="1"/>
        </p:nvGrpSpPr>
        <p:grpSpPr bwMode="auto">
          <a:xfrm>
            <a:off x="9548812" y="5479890"/>
            <a:ext cx="1887538" cy="1179512"/>
            <a:chOff x="7312136" y="5678788"/>
            <a:chExt cx="1885724" cy="1180562"/>
          </a:xfrm>
        </p:grpSpPr>
        <p:sp>
          <p:nvSpPr>
            <p:cNvPr id="12" name="Rectangle 13"/>
            <p:cNvSpPr>
              <a:spLocks noChangeArrowheads="1"/>
            </p:cNvSpPr>
            <p:nvPr userDrawn="1"/>
          </p:nvSpPr>
          <p:spPr bwMode="auto">
            <a:xfrm>
              <a:off x="7312136" y="6020404"/>
              <a:ext cx="1831801" cy="838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pic>
          <p:nvPicPr>
            <p:cNvPr id="13" name="Picture 15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7243" y="5678788"/>
              <a:ext cx="1219200" cy="979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8"/>
            <p:cNvSpPr txBox="1">
              <a:spLocks noChangeArrowheads="1"/>
            </p:cNvSpPr>
            <p:nvPr userDrawn="1"/>
          </p:nvSpPr>
          <p:spPr bwMode="auto">
            <a:xfrm>
              <a:off x="7321652" y="6428755"/>
              <a:ext cx="1876208" cy="430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Mechanics,</a:t>
              </a:r>
            </a:p>
            <a:p>
              <a:pPr eaLnBrk="1" hangingPunct="1">
                <a:defRPr/>
              </a:pP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Materials  </a:t>
              </a:r>
              <a:r>
                <a:rPr lang="en-US" altLang="zh-CN" sz="10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&amp;</a:t>
              </a: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  Manufacturing</a:t>
              </a:r>
              <a:endParaRPr lang="en-US" altLang="zh-CN" sz="1100" i="1" smtClean="0">
                <a:solidFill>
                  <a:srgbClr val="7F7F7F"/>
                </a:solidFill>
                <a:latin typeface="Microsoft Sans Serif" panose="020B0604020202020204" pitchFamily="34" charset="0"/>
                <a:ea typeface="SimSun" panose="02010600030101010101" pitchFamily="2" charset="-122"/>
                <a:cs typeface="Microsoft Sans Serif" panose="020B0604020202020204" pitchFamily="34" charset="0"/>
              </a:endParaRPr>
            </a:p>
          </p:txBody>
        </p:sp>
      </p:grpSp>
      <p:pic>
        <p:nvPicPr>
          <p:cNvPr id="15" name="Picture 14" descr="http://www.unionleader.com/storyimage/UL/20131209/NEWS04/131209355/AR/0/AR-131209355.jpg?q=10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425" y="440293"/>
            <a:ext cx="7143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38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/>
          <a:lstStyle/>
          <a:p>
            <a:fld id="{987BB208-0494-487F-9E24-E0649FE4DDFB}" type="datetime6">
              <a:rPr lang="en-US" smtClean="0"/>
              <a:t>April 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61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Timothy Barrett | UNH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368300" cy="365125"/>
          </a:xfrm>
          <a:prstGeom prst="rect">
            <a:avLst/>
          </a:prstGeom>
        </p:spPr>
        <p:txBody>
          <a:bodyPr/>
          <a:lstStyle/>
          <a:p>
            <a:fld id="{D82DF24E-B3AF-41AD-B5ED-3EC9A6A152FA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2"/>
          <p:cNvGrpSpPr>
            <a:grpSpLocks/>
          </p:cNvGrpSpPr>
          <p:nvPr userDrawn="1"/>
        </p:nvGrpSpPr>
        <p:grpSpPr bwMode="auto">
          <a:xfrm>
            <a:off x="9548812" y="5479890"/>
            <a:ext cx="1887538" cy="1179512"/>
            <a:chOff x="7312136" y="5678788"/>
            <a:chExt cx="1885724" cy="1180562"/>
          </a:xfrm>
        </p:grpSpPr>
        <p:sp>
          <p:nvSpPr>
            <p:cNvPr id="12" name="Rectangle 13"/>
            <p:cNvSpPr>
              <a:spLocks noChangeArrowheads="1"/>
            </p:cNvSpPr>
            <p:nvPr userDrawn="1"/>
          </p:nvSpPr>
          <p:spPr bwMode="auto">
            <a:xfrm>
              <a:off x="7312136" y="6020404"/>
              <a:ext cx="1831801" cy="838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pic>
          <p:nvPicPr>
            <p:cNvPr id="13" name="Picture 15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7243" y="5678788"/>
              <a:ext cx="1219200" cy="979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8"/>
            <p:cNvSpPr txBox="1">
              <a:spLocks noChangeArrowheads="1"/>
            </p:cNvSpPr>
            <p:nvPr userDrawn="1"/>
          </p:nvSpPr>
          <p:spPr bwMode="auto">
            <a:xfrm>
              <a:off x="7321652" y="6428755"/>
              <a:ext cx="1876208" cy="430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Mechanics,</a:t>
              </a:r>
            </a:p>
            <a:p>
              <a:pPr eaLnBrk="1" hangingPunct="1">
                <a:defRPr/>
              </a:pP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Materials  </a:t>
              </a:r>
              <a:r>
                <a:rPr lang="en-US" altLang="zh-CN" sz="10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&amp;</a:t>
              </a: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  Manufacturing</a:t>
              </a:r>
              <a:endParaRPr lang="en-US" altLang="zh-CN" sz="1100" i="1" smtClean="0">
                <a:solidFill>
                  <a:srgbClr val="7F7F7F"/>
                </a:solidFill>
                <a:latin typeface="Microsoft Sans Serif" panose="020B0604020202020204" pitchFamily="34" charset="0"/>
                <a:ea typeface="SimSun" panose="02010600030101010101" pitchFamily="2" charset="-122"/>
                <a:cs typeface="Microsoft Sans Serif" panose="020B0604020202020204" pitchFamily="34" charset="0"/>
              </a:endParaRPr>
            </a:p>
          </p:txBody>
        </p:sp>
      </p:grpSp>
      <p:pic>
        <p:nvPicPr>
          <p:cNvPr id="15" name="Picture 14" descr="http://www.unionleader.com/storyimage/UL/20131209/NEWS04/131209355/AR/0/AR-131209355.jpg?q=10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425" y="440293"/>
            <a:ext cx="7143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8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6356350"/>
            <a:ext cx="1256081" cy="365125"/>
          </a:xfrm>
          <a:prstGeom prst="rect">
            <a:avLst/>
          </a:prstGeom>
        </p:spPr>
        <p:txBody>
          <a:bodyPr/>
          <a:lstStyle/>
          <a:p>
            <a:fld id="{5797FC62-C5A0-430B-B67A-BF29260B66B5}" type="datetime6">
              <a:rPr lang="en-US" smtClean="0"/>
              <a:t>April 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8256" y="6343650"/>
            <a:ext cx="3644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Timothy Barrett | UNH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0" y="6356350"/>
            <a:ext cx="368300" cy="365125"/>
          </a:xfrm>
          <a:prstGeom prst="rect">
            <a:avLst/>
          </a:prstGeom>
        </p:spPr>
        <p:txBody>
          <a:bodyPr/>
          <a:lstStyle/>
          <a:p>
            <a:fld id="{D82DF24E-B3AF-41AD-B5ED-3EC9A6A152F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2"/>
          <p:cNvGrpSpPr>
            <a:grpSpLocks/>
          </p:cNvGrpSpPr>
          <p:nvPr userDrawn="1"/>
        </p:nvGrpSpPr>
        <p:grpSpPr bwMode="auto">
          <a:xfrm>
            <a:off x="9548812" y="5479890"/>
            <a:ext cx="1887538" cy="1179512"/>
            <a:chOff x="7312136" y="5678788"/>
            <a:chExt cx="1885724" cy="1180562"/>
          </a:xfrm>
        </p:grpSpPr>
        <p:sp>
          <p:nvSpPr>
            <p:cNvPr id="11" name="Rectangle 13"/>
            <p:cNvSpPr>
              <a:spLocks noChangeArrowheads="1"/>
            </p:cNvSpPr>
            <p:nvPr userDrawn="1"/>
          </p:nvSpPr>
          <p:spPr bwMode="auto">
            <a:xfrm>
              <a:off x="7312136" y="6020404"/>
              <a:ext cx="1831801" cy="838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pic>
          <p:nvPicPr>
            <p:cNvPr id="12" name="Picture 15"/>
            <p:cNvPicPr>
              <a:picLocks noChangeAspect="1" noChangeArrowheads="1"/>
            </p:cNvPicPr>
            <p:nvPr userDrawn="1"/>
          </p:nvPicPr>
          <p:blipFill>
            <a:blip r:embed="rId13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7243" y="5678788"/>
              <a:ext cx="1219200" cy="979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8"/>
            <p:cNvSpPr txBox="1">
              <a:spLocks noChangeArrowheads="1"/>
            </p:cNvSpPr>
            <p:nvPr userDrawn="1"/>
          </p:nvSpPr>
          <p:spPr bwMode="auto">
            <a:xfrm>
              <a:off x="7321652" y="6428755"/>
              <a:ext cx="1876208" cy="430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Mechanics,</a:t>
              </a:r>
            </a:p>
            <a:p>
              <a:pPr eaLnBrk="1" hangingPunct="1">
                <a:defRPr/>
              </a:pP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Materials  </a:t>
              </a:r>
              <a:r>
                <a:rPr lang="en-US" altLang="zh-CN" sz="10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&amp;</a:t>
              </a:r>
              <a:r>
                <a:rPr lang="en-US" altLang="zh-CN" sz="1100" smtClean="0">
                  <a:solidFill>
                    <a:srgbClr val="7F7F7F"/>
                  </a:solidFill>
                  <a:latin typeface="Microsoft Sans Serif" panose="020B0604020202020204" pitchFamily="34" charset="0"/>
                  <a:ea typeface="SimSun" panose="02010600030101010101" pitchFamily="2" charset="-122"/>
                  <a:cs typeface="Microsoft Sans Serif" panose="020B0604020202020204" pitchFamily="34" charset="0"/>
                </a:rPr>
                <a:t>  Manufacturing</a:t>
              </a:r>
              <a:endParaRPr lang="en-US" altLang="zh-CN" sz="1100" i="1" smtClean="0">
                <a:solidFill>
                  <a:srgbClr val="7F7F7F"/>
                </a:solidFill>
                <a:latin typeface="Microsoft Sans Serif" panose="020B0604020202020204" pitchFamily="34" charset="0"/>
                <a:ea typeface="SimSun" panose="02010600030101010101" pitchFamily="2" charset="-122"/>
                <a:cs typeface="Microsoft Sans Serif" panose="020B0604020202020204" pitchFamily="34" charset="0"/>
              </a:endParaRPr>
            </a:p>
          </p:txBody>
        </p:sp>
      </p:grpSp>
      <p:pic>
        <p:nvPicPr>
          <p:cNvPr id="14" name="Picture 14" descr="http://www.unionleader.com/storyimage/UL/20131209/NEWS04/131209355/AR/0/AR-131209355.jpg?q=100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425" y="440293"/>
            <a:ext cx="7143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92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8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Timothy Barrett | UNH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F24E-B3AF-41AD-B5ED-3EC9A6A152FA}" type="slidenum">
              <a:rPr lang="en-US" smtClean="0"/>
              <a:t>1</a:t>
            </a:fld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1435100" cy="365125"/>
          </a:xfrm>
        </p:spPr>
        <p:txBody>
          <a:bodyPr/>
          <a:lstStyle/>
          <a:p>
            <a:r>
              <a:rPr lang="en-US" dirty="0" smtClean="0"/>
              <a:t>April 18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High Performance Computing</a:t>
            </a:r>
            <a:br>
              <a:rPr lang="en-US" smtClean="0"/>
            </a:br>
            <a:r>
              <a:rPr lang="en-US" smtClean="0"/>
              <a:t>with</a:t>
            </a:r>
            <a:br>
              <a:rPr lang="en-US" smtClean="0"/>
            </a:br>
            <a:r>
              <a:rPr lang="en-US" smtClean="0"/>
              <a:t>Finite Element Analysis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524000" y="3944938"/>
            <a:ext cx="9144000" cy="1655762"/>
          </a:xfrm>
        </p:spPr>
        <p:txBody>
          <a:bodyPr/>
          <a:lstStyle/>
          <a:p>
            <a:r>
              <a:rPr lang="en-US" dirty="0" smtClean="0"/>
              <a:t>Timothy Barrett</a:t>
            </a:r>
          </a:p>
          <a:p>
            <a:r>
              <a:rPr lang="en-US" dirty="0" smtClean="0"/>
              <a:t>April 18,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2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Element </a:t>
            </a:r>
            <a:r>
              <a:rPr lang="en-US" dirty="0" smtClean="0"/>
              <a:t>Analysis (FEA):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Timothy Barrett | UNH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F24E-B3AF-41AD-B5ED-3EC9A6A152FA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1690688"/>
            <a:ext cx="4451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Numerical method </a:t>
            </a:r>
            <a:r>
              <a:rPr lang="en-US" sz="2400" dirty="0" smtClean="0"/>
              <a:t>of simulating engineering structures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Can be used to solve complex problems that </a:t>
            </a:r>
            <a:r>
              <a:rPr lang="en-US" sz="2400" dirty="0" smtClean="0"/>
              <a:t>don’t have an analytical solution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1435100" cy="365125"/>
          </a:xfrm>
        </p:spPr>
        <p:txBody>
          <a:bodyPr/>
          <a:lstStyle/>
          <a:p>
            <a:r>
              <a:rPr lang="en-US" dirty="0" smtClean="0"/>
              <a:t>April 18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44978" y="1690688"/>
            <a:ext cx="553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be used for a variety of </a:t>
            </a:r>
            <a:r>
              <a:rPr lang="en-US" sz="2400" dirty="0" smtClean="0"/>
              <a:t>applications: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Heat Transfer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Stress-strain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Contact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Fatigue/fracture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Material processing</a:t>
            </a:r>
          </a:p>
        </p:txBody>
      </p:sp>
      <p:pic>
        <p:nvPicPr>
          <p:cNvPr id="1028" name="Picture 4" descr="Image result for abaq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820" y="4303674"/>
            <a:ext cx="2016204" cy="171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olidwork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72" y="3999012"/>
            <a:ext cx="2015131" cy="201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arc menta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941" y="4341219"/>
            <a:ext cx="4156933" cy="144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1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FEA?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Timothy Barrett | UNH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F24E-B3AF-41AD-B5ED-3EC9A6A152FA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1435100" cy="365125"/>
          </a:xfrm>
        </p:spPr>
        <p:txBody>
          <a:bodyPr/>
          <a:lstStyle/>
          <a:p>
            <a:r>
              <a:rPr lang="en-US" dirty="0" smtClean="0"/>
              <a:t>April 18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52"/>
          <a:stretch/>
        </p:blipFill>
        <p:spPr>
          <a:xfrm>
            <a:off x="326967" y="1983937"/>
            <a:ext cx="6337300" cy="4079164"/>
          </a:xfrm>
          <a:prstGeom prst="rect">
            <a:avLst/>
          </a:prstGeom>
        </p:spPr>
      </p:pic>
      <p:pic>
        <p:nvPicPr>
          <p:cNvPr id="5122" name="Picture 2" descr="Image result for finite element analys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371" y="2530948"/>
            <a:ext cx="5142798" cy="289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049" y="323743"/>
            <a:ext cx="2582820" cy="20945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307" y="197771"/>
            <a:ext cx="3179385" cy="20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Timothy Barrett | UNH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F24E-B3AF-41AD-B5ED-3EC9A6A152FA}" type="slidenum">
              <a:rPr lang="en-US" smtClean="0"/>
              <a:t>4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How FEA works:</a:t>
            </a:r>
            <a:endParaRPr lang="en-US" dirty="0"/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1435100" cy="365125"/>
          </a:xfrm>
        </p:spPr>
        <p:txBody>
          <a:bodyPr/>
          <a:lstStyle/>
          <a:p>
            <a:r>
              <a:rPr lang="en-US" dirty="0" smtClean="0"/>
              <a:t>April 18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58827595"/>
              </p:ext>
            </p:extLst>
          </p:nvPr>
        </p:nvGraphicFramePr>
        <p:xfrm>
          <a:off x="494270" y="716693"/>
          <a:ext cx="10859530" cy="2619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94270" y="2907345"/>
            <a:ext cx="36173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Cylinder in tension: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Held on one end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Pulled on the other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Circular cross section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Mild steel material</a:t>
            </a:r>
            <a:endParaRPr lang="en-US" sz="2400" dirty="0" smtClean="0"/>
          </a:p>
        </p:txBody>
      </p:sp>
      <p:grpSp>
        <p:nvGrpSpPr>
          <p:cNvPr id="2048" name="Group 2047"/>
          <p:cNvGrpSpPr/>
          <p:nvPr/>
        </p:nvGrpSpPr>
        <p:grpSpPr>
          <a:xfrm>
            <a:off x="4417565" y="2891873"/>
            <a:ext cx="7305802" cy="2662108"/>
            <a:chOff x="4417565" y="2891873"/>
            <a:chExt cx="7305802" cy="2662108"/>
          </a:xfrm>
        </p:grpSpPr>
        <p:sp>
          <p:nvSpPr>
            <p:cNvPr id="22" name="TextBox 21"/>
            <p:cNvSpPr txBox="1"/>
            <p:nvPr/>
          </p:nvSpPr>
          <p:spPr>
            <a:xfrm>
              <a:off x="9633659" y="3263554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P</a:t>
              </a:r>
              <a:endParaRPr lang="en-US" sz="2000" b="1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17565" y="2891873"/>
              <a:ext cx="7305802" cy="2662108"/>
              <a:chOff x="4417565" y="2891873"/>
              <a:chExt cx="7305802" cy="2662108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4417565" y="3012452"/>
                <a:ext cx="6763456" cy="2541529"/>
                <a:chOff x="4417565" y="3012452"/>
                <a:chExt cx="6763456" cy="2541529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4460995" y="3336325"/>
                  <a:ext cx="6720026" cy="2217656"/>
                  <a:chOff x="1602593" y="3336325"/>
                  <a:chExt cx="6720026" cy="2217656"/>
                </a:xfrm>
              </p:grpSpPr>
              <p:sp>
                <p:nvSpPr>
                  <p:cNvPr id="3" name="Rectangle 2"/>
                  <p:cNvSpPr/>
                  <p:nvPr/>
                </p:nvSpPr>
                <p:spPr>
                  <a:xfrm>
                    <a:off x="2044700" y="3336325"/>
                    <a:ext cx="4572000" cy="9144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7408219" y="3410465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60485" r="76413"/>
                  <a:stretch/>
                </p:blipFill>
                <p:spPr>
                  <a:xfrm>
                    <a:off x="6811723" y="4268878"/>
                    <a:ext cx="1510896" cy="1285103"/>
                  </a:xfrm>
                  <a:prstGeom prst="rect">
                    <a:avLst/>
                  </a:prstGeom>
                </p:spPr>
              </p:pic>
              <p:pic>
                <p:nvPicPr>
                  <p:cNvPr id="17" name="Picture 16"/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" t="65186" r="77395"/>
                  <a:stretch/>
                </p:blipFill>
                <p:spPr>
                  <a:xfrm>
                    <a:off x="1602593" y="4339410"/>
                    <a:ext cx="1463040" cy="114404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050" name="Picture 2" descr="Image result for FEA cylinder"/>
                <p:cNvPicPr>
                  <a:picLocks noChangeAspect="1" noChangeArrowheads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8133" t="41034" r="11196" b="52565"/>
                <a:stretch/>
              </p:blipFill>
              <p:spPr bwMode="auto">
                <a:xfrm rot="5400000">
                  <a:off x="3834918" y="3595099"/>
                  <a:ext cx="1650831" cy="4855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Right Arrow 19"/>
                <p:cNvSpPr/>
                <p:nvPr/>
              </p:nvSpPr>
              <p:spPr>
                <a:xfrm>
                  <a:off x="9475102" y="3632886"/>
                  <a:ext cx="521514" cy="243955"/>
                </a:xfrm>
                <a:prstGeom prst="right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>
                <a:off x="11438669" y="3429764"/>
                <a:ext cx="12357" cy="90964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1451026" y="3684532"/>
                <a:ext cx="2723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d</a:t>
                </a:r>
                <a:endParaRPr lang="en-US" sz="2000" b="1" dirty="0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843433" y="3247640"/>
                <a:ext cx="4631669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996039" y="2891873"/>
                <a:ext cx="2723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L</a:t>
                </a:r>
                <a:endParaRPr lang="en-US" sz="2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179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Timothy Barrett | UNH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F24E-B3AF-41AD-B5ED-3EC9A6A152FA}" type="slidenum">
              <a:rPr lang="en-US" smtClean="0"/>
              <a:t>5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How FEA works:</a:t>
            </a:r>
            <a:endParaRPr lang="en-US" dirty="0"/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1435100" cy="365125"/>
          </a:xfrm>
        </p:spPr>
        <p:txBody>
          <a:bodyPr/>
          <a:lstStyle/>
          <a:p>
            <a:r>
              <a:rPr lang="en-US" dirty="0" smtClean="0"/>
              <a:t>April 18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51434846"/>
              </p:ext>
            </p:extLst>
          </p:nvPr>
        </p:nvGraphicFramePr>
        <p:xfrm>
          <a:off x="494270" y="716693"/>
          <a:ext cx="10859530" cy="2619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4270" y="2907345"/>
            <a:ext cx="4028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Assumptions: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1-D problem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Deforms elastically and obeys Hooke’s law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Constant uniform area (A)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Only experiences axial force</a:t>
            </a:r>
            <a:endParaRPr lang="en-US" sz="240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4479349" y="2907345"/>
            <a:ext cx="5579051" cy="2591577"/>
            <a:chOff x="4417565" y="2891873"/>
            <a:chExt cx="5579051" cy="2591577"/>
          </a:xfrm>
        </p:grpSpPr>
        <p:sp>
          <p:nvSpPr>
            <p:cNvPr id="9" name="TextBox 8"/>
            <p:cNvSpPr txBox="1"/>
            <p:nvPr/>
          </p:nvSpPr>
          <p:spPr>
            <a:xfrm>
              <a:off x="9633659" y="3263554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417565" y="2891873"/>
              <a:ext cx="5579051" cy="2591577"/>
              <a:chOff x="4417565" y="2891873"/>
              <a:chExt cx="5579051" cy="2591577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4417565" y="3012452"/>
                <a:ext cx="5579051" cy="2470998"/>
                <a:chOff x="4417565" y="3012452"/>
                <a:chExt cx="5579051" cy="2470998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4460995" y="3672421"/>
                  <a:ext cx="4957214" cy="1811029"/>
                  <a:chOff x="1602593" y="3672421"/>
                  <a:chExt cx="4957214" cy="1811029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1987807" y="3672421"/>
                    <a:ext cx="4572000" cy="145657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6" name="Picture 25"/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" t="65186" r="77395"/>
                  <a:stretch/>
                </p:blipFill>
                <p:spPr>
                  <a:xfrm>
                    <a:off x="1602593" y="4339410"/>
                    <a:ext cx="1463040" cy="114404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1" name="Picture 2" descr="Image result for FEA cylinder"/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8133" t="41034" r="11196" b="52565"/>
                <a:stretch/>
              </p:blipFill>
              <p:spPr bwMode="auto">
                <a:xfrm rot="5400000">
                  <a:off x="3834918" y="3595099"/>
                  <a:ext cx="1650831" cy="4855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2" name="Right Arrow 21"/>
                <p:cNvSpPr/>
                <p:nvPr/>
              </p:nvSpPr>
              <p:spPr>
                <a:xfrm>
                  <a:off x="9475102" y="3632886"/>
                  <a:ext cx="521514" cy="243955"/>
                </a:xfrm>
                <a:prstGeom prst="right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" name="Straight Arrow Connector 17"/>
              <p:cNvCxnSpPr/>
              <p:nvPr/>
            </p:nvCxnSpPr>
            <p:spPr>
              <a:xfrm>
                <a:off x="4843433" y="3247640"/>
                <a:ext cx="4631669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6996039" y="2891873"/>
                <a:ext cx="2723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L</a:t>
                </a:r>
                <a:endParaRPr lang="en-US" sz="2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55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Timothy Barrett | UNH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F24E-B3AF-41AD-B5ED-3EC9A6A152FA}" type="slidenum">
              <a:rPr lang="en-US" smtClean="0"/>
              <a:t>6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How FEA works:</a:t>
            </a:r>
            <a:endParaRPr lang="en-US" dirty="0"/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1435100" cy="365125"/>
          </a:xfrm>
        </p:spPr>
        <p:txBody>
          <a:bodyPr/>
          <a:lstStyle/>
          <a:p>
            <a:r>
              <a:rPr lang="en-US" dirty="0" smtClean="0"/>
              <a:t>April 18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11865630"/>
              </p:ext>
            </p:extLst>
          </p:nvPr>
        </p:nvGraphicFramePr>
        <p:xfrm>
          <a:off x="494270" y="716693"/>
          <a:ext cx="10859530" cy="2619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Image result for 1D spring in series FE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697" y="2591745"/>
            <a:ext cx="8448675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27150" y="4477005"/>
            <a:ext cx="2080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Hooke’s Law: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99697" y="5206699"/>
                <a:ext cx="119859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dirty="0" smtClean="0"/>
                  <a:t>F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697" y="5206699"/>
                <a:ext cx="1198598" cy="553998"/>
              </a:xfrm>
              <a:prstGeom prst="rect">
                <a:avLst/>
              </a:prstGeom>
              <a:blipFill rotWithShape="0">
                <a:blip r:embed="rId8"/>
                <a:stretch>
                  <a:fillRect l="-23469" t="-25275" b="-49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096000" y="5004729"/>
                <a:ext cx="1133644" cy="786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dirty="0" smtClean="0"/>
                  <a:t>k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𝐴𝐸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sz="3600" b="0" dirty="0" smtClean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04729"/>
                <a:ext cx="1133644" cy="786562"/>
              </a:xfrm>
              <a:prstGeom prst="rect">
                <a:avLst/>
              </a:prstGeom>
              <a:blipFill rotWithShape="0">
                <a:blip r:embed="rId9"/>
                <a:stretch>
                  <a:fillRect l="-24194" t="-2326" b="-20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230239" y="4462800"/>
            <a:ext cx="2823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Material Stiffness: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37721" y="2785203"/>
            <a:ext cx="3223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1-D Spring Elements: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7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Timothy Barrett | UNH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F24E-B3AF-41AD-B5ED-3EC9A6A152FA}" type="slidenum">
              <a:rPr lang="en-US" smtClean="0"/>
              <a:t>7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How FEA works:</a:t>
            </a:r>
            <a:endParaRPr lang="en-US" dirty="0"/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1435100" cy="365125"/>
          </a:xfrm>
        </p:spPr>
        <p:txBody>
          <a:bodyPr/>
          <a:lstStyle/>
          <a:p>
            <a:r>
              <a:rPr lang="en-US" dirty="0" smtClean="0"/>
              <a:t>April 18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99805318"/>
              </p:ext>
            </p:extLst>
          </p:nvPr>
        </p:nvGraphicFramePr>
        <p:xfrm>
          <a:off x="494270" y="716693"/>
          <a:ext cx="10859530" cy="2619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7150" y="2577116"/>
            <a:ext cx="8284893" cy="222155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801447" y="4600573"/>
            <a:ext cx="35968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Boundary Conditions: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=P (Applied Force)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622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Timothy Barrett | UNH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F24E-B3AF-41AD-B5ED-3EC9A6A152FA}" type="slidenum">
              <a:rPr lang="en-US" smtClean="0"/>
              <a:t>8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How FEA works:</a:t>
            </a:r>
            <a:endParaRPr lang="en-US" dirty="0"/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1435100" cy="365125"/>
          </a:xfrm>
        </p:spPr>
        <p:txBody>
          <a:bodyPr/>
          <a:lstStyle/>
          <a:p>
            <a:r>
              <a:rPr lang="en-US" dirty="0" smtClean="0"/>
              <a:t>April 18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19380307"/>
              </p:ext>
            </p:extLst>
          </p:nvPr>
        </p:nvGraphicFramePr>
        <p:xfrm>
          <a:off x="494270" y="716693"/>
          <a:ext cx="10859530" cy="2619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9017" y="2768845"/>
            <a:ext cx="5128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Apply Hooke’s Law to each spring: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r="53079"/>
          <a:stretch/>
        </p:blipFill>
        <p:spPr>
          <a:xfrm>
            <a:off x="6642100" y="3030455"/>
            <a:ext cx="3887401" cy="22215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7576" y="3236891"/>
            <a:ext cx="3371850" cy="10572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" y="4080166"/>
            <a:ext cx="362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Assemble all equations: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446" y="4762212"/>
            <a:ext cx="47910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501164" y="6356350"/>
            <a:ext cx="3518636" cy="365125"/>
          </a:xfrm>
        </p:spPr>
        <p:txBody>
          <a:bodyPr/>
          <a:lstStyle/>
          <a:p>
            <a:r>
              <a:rPr lang="en-US" smtClean="0"/>
              <a:t>Timothy Barrett | UNH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F24E-B3AF-41AD-B5ED-3EC9A6A152FA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611"/>
            <a:ext cx="6392562" cy="47944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459" y="1668032"/>
            <a:ext cx="6070642" cy="3013733"/>
          </a:xfrm>
          <a:prstGeom prst="rect">
            <a:avLst/>
          </a:prstGeom>
        </p:spPr>
      </p:pic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1435100" cy="365125"/>
          </a:xfrm>
        </p:spPr>
        <p:txBody>
          <a:bodyPr/>
          <a:lstStyle/>
          <a:p>
            <a:r>
              <a:rPr lang="en-US" dirty="0" smtClean="0"/>
              <a:t>April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4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96483</TotalTime>
  <Words>485</Words>
  <Application>Microsoft Office PowerPoint</Application>
  <PresentationFormat>Widescreen</PresentationFormat>
  <Paragraphs>125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SimSun</vt:lpstr>
      <vt:lpstr>Arial</vt:lpstr>
      <vt:lpstr>Calibri</vt:lpstr>
      <vt:lpstr>Calibri Light</vt:lpstr>
      <vt:lpstr>Cambria Math</vt:lpstr>
      <vt:lpstr>Microsoft Sans Serif</vt:lpstr>
      <vt:lpstr>Office Theme</vt:lpstr>
      <vt:lpstr>PowerPoint Presentation</vt:lpstr>
      <vt:lpstr>Finite Element Analysis (FEA):</vt:lpstr>
      <vt:lpstr>Why use FEA?</vt:lpstr>
      <vt:lpstr>How FEA works:</vt:lpstr>
      <vt:lpstr>How FEA works:</vt:lpstr>
      <vt:lpstr>How FEA works:</vt:lpstr>
      <vt:lpstr>How FEA works:</vt:lpstr>
      <vt:lpstr>How FEA works: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Bending Under Tension</dc:title>
  <dc:creator>JMcHugh</dc:creator>
  <cp:lastModifiedBy>Tim</cp:lastModifiedBy>
  <cp:revision>187</cp:revision>
  <cp:lastPrinted>2017-01-12T19:28:21Z</cp:lastPrinted>
  <dcterms:created xsi:type="dcterms:W3CDTF">2015-08-03T13:09:52Z</dcterms:created>
  <dcterms:modified xsi:type="dcterms:W3CDTF">2017-04-17T23:36:54Z</dcterms:modified>
</cp:coreProperties>
</file>