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5bd3e9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5bd3e9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5bd3e9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5bd3e9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5bd3e9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5bd3e9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5bd3e9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5bd3e9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5bd3e9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5bd3e9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5bd3e9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5bd3e9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5bd3e9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5bd3e9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5bd3e9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5bd3e9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2048</a:t>
            </a:r>
            <a:r>
              <a:rPr lang="en"/>
              <a:t> recreated in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21700" y="2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Timothy Bui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25" y="1396350"/>
            <a:ext cx="1974750" cy="1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Objective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 to faithfully recreate 2048 in Java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functioning puzzle game just like the real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Minimize how many times I have to go to Stack Overflow for small details (lol)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Creating the board</a:t>
            </a:r>
            <a:endParaRPr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2325" y="1152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board panel to center 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new JPanels in the</a:t>
            </a:r>
            <a:br>
              <a:rPr lang="en"/>
            </a:br>
            <a:r>
              <a:rPr lang="en"/>
              <a:t>2d JPanel array(s)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Spawn 2 starting tiles using</a:t>
            </a:r>
            <a:br>
              <a:rPr lang="en"/>
            </a:br>
            <a:r>
              <a:rPr lang="en"/>
              <a:t>t</a:t>
            </a:r>
            <a:r>
              <a:rPr lang="en"/>
              <a:t>he refresh()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score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setFocusable and</a:t>
            </a:r>
            <a:br>
              <a:rPr lang="en"/>
            </a:br>
            <a:r>
              <a:rPr lang="en"/>
              <a:t>requestFocusInWindow required for</a:t>
            </a:r>
            <a:br>
              <a:rPr lang="en"/>
            </a:br>
            <a:r>
              <a:rPr lang="en"/>
              <a:t>t</a:t>
            </a:r>
            <a:r>
              <a:rPr lang="en"/>
              <a:t>he KeyListener to work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63" y="1179500"/>
            <a:ext cx="45815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Refresh Method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Spawn a random 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the tile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track of progress/</a:t>
            </a:r>
            <a:br>
              <a:rPr lang="en"/>
            </a:br>
            <a:r>
              <a:rPr lang="en"/>
              <a:t>w</a:t>
            </a:r>
            <a:r>
              <a:rPr lang="en"/>
              <a:t>in condition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000" y="108450"/>
            <a:ext cx="3337674" cy="357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006" y="3559201"/>
            <a:ext cx="3051977" cy="14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52400" y="4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Tile Movement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Numbers array holds </a:t>
            </a:r>
            <a:br>
              <a:rPr lang="en"/>
            </a:br>
            <a:r>
              <a:rPr lang="en"/>
              <a:t>integer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</a:t>
            </a:r>
            <a:r>
              <a:rPr lang="en"/>
              <a:t>z</a:t>
            </a:r>
            <a:r>
              <a:rPr lang="en"/>
              <a:t>” integer “moves left” until the</a:t>
            </a:r>
            <a:br>
              <a:rPr lang="en"/>
            </a:br>
            <a:r>
              <a:rPr lang="en"/>
              <a:t>n</a:t>
            </a:r>
            <a:r>
              <a:rPr lang="en"/>
              <a:t>ext occupied 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Tiles are then shifted 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Matching tiles to the right are</a:t>
            </a:r>
            <a:br>
              <a:rPr lang="en"/>
            </a:br>
            <a:r>
              <a:rPr lang="en"/>
              <a:t>m</a:t>
            </a:r>
            <a:r>
              <a:rPr lang="en"/>
              <a:t>erged and text is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is tracked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1152475"/>
            <a:ext cx="54006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New Game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975" y="223838"/>
            <a:ext cx="46291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Full board</a:t>
            </a:r>
            <a:endParaRPr sz="48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75" y="445025"/>
            <a:ext cx="37667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1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Winning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game</a:t>
            </a:r>
            <a:endParaRPr sz="48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4842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still continue to play</a:t>
            </a:r>
            <a:br>
              <a:rPr lang="en"/>
            </a:br>
            <a:r>
              <a:rPr lang="en"/>
              <a:t>i</a:t>
            </a:r>
            <a:r>
              <a:rPr lang="en"/>
              <a:t>f player chooses to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500" y="223825"/>
            <a:ext cx="46291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Clicking new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game button</a:t>
            </a:r>
            <a:endParaRPr sz="48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228588"/>
            <a:ext cx="46291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