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679C-8B79-BF4A-A11D-F4A9DE71E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CE650-589D-6F48-A4CF-188392FD1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E89C2-FCAA-6942-9228-5C9A30F0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0B9-1017-BF46-A2BE-96D0615E3DF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0452-70B4-3C43-87FF-0777A9F3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3353-133F-F840-AF9D-7F9FF7B2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ED0C-FC69-9F4C-8682-807AC2C9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24F5-191D-614A-8A4F-5F714774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457FC-9846-C547-A140-396E22F30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BC1A-6957-7D4E-AA4F-63923540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0B9-1017-BF46-A2BE-96D0615E3DF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2C77-D9BB-C341-9DF9-3404BD7F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765EE-E0EA-7345-B2A6-4D03BE8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ED0C-FC69-9F4C-8682-807AC2C9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5EE4F-AEA5-9C46-8E19-A2D161FA7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24E21-19A4-5545-B780-5F596A42F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6F59-4685-8B45-862A-BA67583E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0B9-1017-BF46-A2BE-96D0615E3DF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1B257-9BAB-6442-9A28-5C2A0862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A923D-F88F-8347-8CC4-0E73A2FC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ED0C-FC69-9F4C-8682-807AC2C9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C937-AFEE-0D4F-A7E3-B548E6C2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5EDB-540B-8C49-B1C1-029D4585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7F1E3-FA01-354A-B9A6-DC7259CA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0B9-1017-BF46-A2BE-96D0615E3DF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0165-D070-F242-9493-F57DE15D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468E-D7AC-2F4F-90B9-B4DE2533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ED0C-FC69-9F4C-8682-807AC2C9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3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67F8-ACC8-6945-9140-CAEFDD77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BCA4B-18E8-E44D-BE55-71C8800C7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18047-98E5-B44F-ABA8-05E8DE14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0B9-1017-BF46-A2BE-96D0615E3DF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AB8F-45BB-9D41-86B4-A6A15DE6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AEB44-82DC-D043-B553-104C9BD9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ED0C-FC69-9F4C-8682-807AC2C9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2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3FB-3787-CA48-B89F-C76335C4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C3D26-8B8B-014C-809D-6A5102B35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50EE0-0624-4A4A-941C-3EF21757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AB7F2-DFD2-5C49-97CD-95188393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0B9-1017-BF46-A2BE-96D0615E3DF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71D99-6C10-0E40-B3E0-1C343510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AA9CF-26C5-6041-A86F-60866476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ED0C-FC69-9F4C-8682-807AC2C9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8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3A07-8B09-594C-8386-EB2C2134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F7485-484E-7D41-8E14-EF42A6586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1925A-4016-E643-8A80-5B5998DA5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1A19E-E826-254F-8F70-7A4164D8E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44F3F-CFE1-FF4B-917E-AEC809865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828B7-18C2-A347-B568-8200BE05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0B9-1017-BF46-A2BE-96D0615E3DF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297AE-679E-C64C-B4B9-8F5B6DE4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5B67E-232A-CD4A-AEDE-624993B0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ED0C-FC69-9F4C-8682-807AC2C9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8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AD0F-5562-1948-95FC-5A232007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C1C91-4D64-2741-BD49-9CEBF672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0B9-1017-BF46-A2BE-96D0615E3DF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5DD63-E996-2B40-8263-D728E8FB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8267F-1DDC-D146-B1B2-2B3DC63B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ED0C-FC69-9F4C-8682-807AC2C9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4C59D-47E9-364C-B834-CF774FDC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0B9-1017-BF46-A2BE-96D0615E3DF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E146A-98D3-6C44-9154-0F62927A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8A410-A0B0-2C42-9B06-D36D983C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ED0C-FC69-9F4C-8682-807AC2C9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7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FBE9-825A-B045-B42C-2C39A533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6D22-6812-6249-87C4-186E3DD79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9C6C7-59E7-7547-8BAA-2E8A54FAE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AA3EA-1458-304A-944D-2CEB8F2A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0B9-1017-BF46-A2BE-96D0615E3DF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5897F-EC1A-064F-A31F-66F7AB1D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D2058-578A-C84A-AC8B-26F8A45C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ED0C-FC69-9F4C-8682-807AC2C9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453A-F1E5-4943-A6DC-1296A075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B79A8-DCEC-1E47-A303-494867C8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B0F37-9F45-F64E-B27D-7F1F6CC78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4396C-EC0C-D542-8572-D67ECA28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0B9-1017-BF46-A2BE-96D0615E3DF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143EF-8F37-A249-A915-C213CBE9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8D980-AE8A-114E-A370-F698B0F3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ED0C-FC69-9F4C-8682-807AC2C9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5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773CF-DD5A-B543-94E2-C2EFD70A6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93921-EF26-F94A-872F-BE53F1BE7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19DB-D538-DF47-8632-824DC6B35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C0B9-1017-BF46-A2BE-96D0615E3DF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BE63D-8B96-0D43-BC93-CBA7E2D38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AC225-EE16-E942-AA2B-B6AD99481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2ED0C-FC69-9F4C-8682-807AC2C9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54AC547-70A9-F741-AF26-4362320C1A83}"/>
              </a:ext>
            </a:extLst>
          </p:cNvPr>
          <p:cNvGrpSpPr/>
          <p:nvPr/>
        </p:nvGrpSpPr>
        <p:grpSpPr>
          <a:xfrm>
            <a:off x="3668110" y="1874655"/>
            <a:ext cx="4194396" cy="2361014"/>
            <a:chOff x="3668110" y="1874655"/>
            <a:chExt cx="4194396" cy="2361014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24AD6313-41A3-CE49-80E6-EC31CF66490F}"/>
                </a:ext>
              </a:extLst>
            </p:cNvPr>
            <p:cNvSpPr/>
            <p:nvPr/>
          </p:nvSpPr>
          <p:spPr>
            <a:xfrm>
              <a:off x="3668110" y="2617076"/>
              <a:ext cx="4088524" cy="1618593"/>
            </a:xfrm>
            <a:prstGeom prst="parallelogram">
              <a:avLst>
                <a:gd name="adj" fmla="val 96429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B918512-CEB8-4A47-9A30-0E4B582BDCAF}"/>
                    </a:ext>
                  </a:extLst>
                </p:cNvPr>
                <p:cNvSpPr txBox="1"/>
                <p:nvPr/>
              </p:nvSpPr>
              <p:spPr>
                <a:xfrm>
                  <a:off x="6984124" y="2340077"/>
                  <a:ext cx="8783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B918512-CEB8-4A47-9A30-0E4B582BD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124" y="2340077"/>
                  <a:ext cx="87838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143" t="-4545" r="-8571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3087C92-5F8D-974F-A4E8-803DA6A3D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372" y="2340077"/>
              <a:ext cx="1145628" cy="12649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D0DFAF-D456-8C46-AD81-24F5DE1A1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372" y="3153103"/>
              <a:ext cx="672662" cy="4519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9201CD-8679-0547-87CB-F7D3066B5AA6}"/>
                    </a:ext>
                  </a:extLst>
                </p:cNvPr>
                <p:cNvSpPr txBox="1"/>
                <p:nvPr/>
              </p:nvSpPr>
              <p:spPr>
                <a:xfrm rot="19570980">
                  <a:off x="4502540" y="3079230"/>
                  <a:ext cx="9504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9201CD-8679-0547-87CB-F7D3066B5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70980">
                  <a:off x="4502540" y="3079230"/>
                  <a:ext cx="95045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632" t="-6557" r="-11842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9EF5526-011C-514F-9126-A79FDBFB3FCB}"/>
                    </a:ext>
                  </a:extLst>
                </p:cNvPr>
                <p:cNvSpPr txBox="1"/>
                <p:nvPr/>
              </p:nvSpPr>
              <p:spPr>
                <a:xfrm rot="18783986">
                  <a:off x="5327393" y="2230162"/>
                  <a:ext cx="98801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9EF5526-011C-514F-9126-A79FDBFB3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83986">
                  <a:off x="5327393" y="2230162"/>
                  <a:ext cx="98801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4A9CA2-0C2A-C849-9A41-373A6E549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3034" y="2340077"/>
              <a:ext cx="483476" cy="8130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37A560-A2FD-B640-8B2D-C4CE74B637B2}"/>
                    </a:ext>
                  </a:extLst>
                </p:cNvPr>
                <p:cNvSpPr txBox="1"/>
                <p:nvPr/>
              </p:nvSpPr>
              <p:spPr>
                <a:xfrm>
                  <a:off x="5821399" y="2751418"/>
                  <a:ext cx="2503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37A560-A2FD-B640-8B2D-C4CE74B637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99" y="2751418"/>
                  <a:ext cx="25038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810" r="-4762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2D9D237-33A9-2F44-80C9-B048D0C06F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380254"/>
              <a:ext cx="10510" cy="77284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F29093B-FA93-4041-8C9A-A69DADAF7A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8897" y="3136320"/>
              <a:ext cx="477103" cy="2110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A6BE95F-EBDD-944D-9013-0439593BDEA7}"/>
                    </a:ext>
                  </a:extLst>
                </p:cNvPr>
                <p:cNvSpPr txBox="1"/>
                <p:nvPr/>
              </p:nvSpPr>
              <p:spPr>
                <a:xfrm>
                  <a:off x="6158545" y="2889917"/>
                  <a:ext cx="12647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A6BE95F-EBDD-944D-9013-0439593BD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545" y="2889917"/>
                  <a:ext cx="126477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941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4B41F25-5C28-BE48-8CA6-05ECA7384CBD}"/>
                    </a:ext>
                  </a:extLst>
                </p:cNvPr>
                <p:cNvSpPr txBox="1"/>
                <p:nvPr/>
              </p:nvSpPr>
              <p:spPr>
                <a:xfrm rot="20491804">
                  <a:off x="5258582" y="3386415"/>
                  <a:ext cx="7066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4B41F25-5C28-BE48-8CA6-05ECA7384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91804">
                  <a:off x="5258582" y="3386415"/>
                  <a:ext cx="7066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918" t="-7500" r="-14754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524C4F2-6FE0-F24D-8094-C770D4DB2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2410" y="3155265"/>
              <a:ext cx="1138845" cy="4420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405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Delille (US - ASR)</dc:creator>
  <cp:lastModifiedBy>Timothy Delille (US - ASR)</cp:lastModifiedBy>
  <cp:revision>2</cp:revision>
  <dcterms:created xsi:type="dcterms:W3CDTF">2021-04-12T22:30:53Z</dcterms:created>
  <dcterms:modified xsi:type="dcterms:W3CDTF">2021-04-12T23:40:42Z</dcterms:modified>
</cp:coreProperties>
</file>