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703" r:id="rId2"/>
    <p:sldMasterId id="2147483715" r:id="rId3"/>
  </p:sldMasterIdLst>
  <p:notesMasterIdLst>
    <p:notesMasterId r:id="rId81"/>
  </p:notesMasterIdLst>
  <p:handoutMasterIdLst>
    <p:handoutMasterId r:id="rId82"/>
  </p:handoutMasterIdLst>
  <p:sldIdLst>
    <p:sldId id="519" r:id="rId4"/>
    <p:sldId id="760" r:id="rId5"/>
    <p:sldId id="790" r:id="rId6"/>
    <p:sldId id="795" r:id="rId7"/>
    <p:sldId id="797" r:id="rId8"/>
    <p:sldId id="793" r:id="rId9"/>
    <p:sldId id="794" r:id="rId10"/>
    <p:sldId id="788" r:id="rId11"/>
    <p:sldId id="792" r:id="rId12"/>
    <p:sldId id="791" r:id="rId13"/>
    <p:sldId id="796" r:id="rId14"/>
    <p:sldId id="787" r:id="rId15"/>
    <p:sldId id="781" r:id="rId16"/>
    <p:sldId id="800" r:id="rId17"/>
    <p:sldId id="799" r:id="rId18"/>
    <p:sldId id="801" r:id="rId19"/>
    <p:sldId id="802" r:id="rId20"/>
    <p:sldId id="803" r:id="rId21"/>
    <p:sldId id="804" r:id="rId22"/>
    <p:sldId id="805" r:id="rId23"/>
    <p:sldId id="809" r:id="rId24"/>
    <p:sldId id="815" r:id="rId25"/>
    <p:sldId id="857" r:id="rId26"/>
    <p:sldId id="806" r:id="rId27"/>
    <p:sldId id="807" r:id="rId28"/>
    <p:sldId id="782" r:id="rId29"/>
    <p:sldId id="814" r:id="rId30"/>
    <p:sldId id="816" r:id="rId31"/>
    <p:sldId id="818" r:id="rId32"/>
    <p:sldId id="819" r:id="rId33"/>
    <p:sldId id="817" r:id="rId34"/>
    <p:sldId id="784" r:id="rId35"/>
    <p:sldId id="813" r:id="rId36"/>
    <p:sldId id="812" r:id="rId37"/>
    <p:sldId id="826" r:id="rId38"/>
    <p:sldId id="827" r:id="rId39"/>
    <p:sldId id="828" r:id="rId40"/>
    <p:sldId id="821" r:id="rId41"/>
    <p:sldId id="783" r:id="rId42"/>
    <p:sldId id="829" r:id="rId43"/>
    <p:sldId id="830" r:id="rId44"/>
    <p:sldId id="832" r:id="rId45"/>
    <p:sldId id="833" r:id="rId46"/>
    <p:sldId id="835" r:id="rId47"/>
    <p:sldId id="834" r:id="rId48"/>
    <p:sldId id="831" r:id="rId49"/>
    <p:sldId id="836" r:id="rId50"/>
    <p:sldId id="785" r:id="rId51"/>
    <p:sldId id="847" r:id="rId52"/>
    <p:sldId id="849" r:id="rId53"/>
    <p:sldId id="848" r:id="rId54"/>
    <p:sldId id="850" r:id="rId55"/>
    <p:sldId id="852" r:id="rId56"/>
    <p:sldId id="851" r:id="rId57"/>
    <p:sldId id="854" r:id="rId58"/>
    <p:sldId id="853" r:id="rId59"/>
    <p:sldId id="855" r:id="rId60"/>
    <p:sldId id="824" r:id="rId61"/>
    <p:sldId id="845" r:id="rId62"/>
    <p:sldId id="837" r:id="rId63"/>
    <p:sldId id="838" r:id="rId64"/>
    <p:sldId id="839" r:id="rId65"/>
    <p:sldId id="840" r:id="rId66"/>
    <p:sldId id="841" r:id="rId67"/>
    <p:sldId id="842" r:id="rId68"/>
    <p:sldId id="843" r:id="rId69"/>
    <p:sldId id="844" r:id="rId70"/>
    <p:sldId id="846" r:id="rId71"/>
    <p:sldId id="823" r:id="rId72"/>
    <p:sldId id="856" r:id="rId73"/>
    <p:sldId id="858" r:id="rId74"/>
    <p:sldId id="859" r:id="rId75"/>
    <p:sldId id="860" r:id="rId76"/>
    <p:sldId id="861" r:id="rId77"/>
    <p:sldId id="862" r:id="rId78"/>
    <p:sldId id="863" r:id="rId79"/>
    <p:sldId id="748" r:id="rId80"/>
  </p:sldIdLst>
  <p:sldSz cx="9144000" cy="5715000" type="screen16x1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Jade" id="{60E9E413-FA58-448B-935A-2B011D3156C2}">
          <p14:sldIdLst>
            <p14:sldId id="519"/>
            <p14:sldId id="760"/>
            <p14:sldId id="790"/>
            <p14:sldId id="795"/>
            <p14:sldId id="797"/>
            <p14:sldId id="793"/>
            <p14:sldId id="794"/>
            <p14:sldId id="788"/>
            <p14:sldId id="792"/>
            <p14:sldId id="791"/>
            <p14:sldId id="796"/>
            <p14:sldId id="787"/>
            <p14:sldId id="781"/>
            <p14:sldId id="800"/>
            <p14:sldId id="799"/>
            <p14:sldId id="801"/>
            <p14:sldId id="802"/>
            <p14:sldId id="803"/>
            <p14:sldId id="804"/>
            <p14:sldId id="805"/>
            <p14:sldId id="809"/>
            <p14:sldId id="815"/>
            <p14:sldId id="857"/>
            <p14:sldId id="806"/>
            <p14:sldId id="807"/>
            <p14:sldId id="782"/>
            <p14:sldId id="814"/>
            <p14:sldId id="816"/>
            <p14:sldId id="818"/>
            <p14:sldId id="819"/>
            <p14:sldId id="817"/>
            <p14:sldId id="784"/>
            <p14:sldId id="813"/>
            <p14:sldId id="812"/>
            <p14:sldId id="826"/>
            <p14:sldId id="827"/>
            <p14:sldId id="828"/>
            <p14:sldId id="821"/>
            <p14:sldId id="783"/>
            <p14:sldId id="829"/>
            <p14:sldId id="830"/>
            <p14:sldId id="832"/>
            <p14:sldId id="833"/>
            <p14:sldId id="835"/>
            <p14:sldId id="834"/>
            <p14:sldId id="831"/>
            <p14:sldId id="836"/>
            <p14:sldId id="785"/>
            <p14:sldId id="847"/>
            <p14:sldId id="849"/>
            <p14:sldId id="848"/>
            <p14:sldId id="850"/>
            <p14:sldId id="852"/>
            <p14:sldId id="851"/>
            <p14:sldId id="854"/>
            <p14:sldId id="853"/>
            <p14:sldId id="855"/>
            <p14:sldId id="824"/>
            <p14:sldId id="845"/>
            <p14:sldId id="837"/>
            <p14:sldId id="838"/>
            <p14:sldId id="839"/>
            <p14:sldId id="840"/>
            <p14:sldId id="841"/>
            <p14:sldId id="842"/>
            <p14:sldId id="843"/>
            <p14:sldId id="844"/>
            <p14:sldId id="846"/>
            <p14:sldId id="823"/>
            <p14:sldId id="856"/>
            <p14:sldId id="858"/>
            <p14:sldId id="859"/>
            <p14:sldId id="860"/>
            <p14:sldId id="861"/>
            <p14:sldId id="862"/>
            <p14:sldId id="863"/>
            <p14:sldId id="748"/>
          </p14:sldIdLst>
        </p14:section>
      </p14:sectionLst>
    </p:ext>
    <p:ext uri="{EFAFB233-063F-42B5-8137-9DF3F51BA10A}">
      <p15:sldGuideLst xmlns:p15="http://schemas.microsoft.com/office/powerpoint/2012/main">
        <p15:guide id="1" orient="horz" pos="3571">
          <p15:clr>
            <a:srgbClr val="A4A3A4"/>
          </p15:clr>
        </p15:guide>
        <p15:guide id="2" orient="horz" pos="3138">
          <p15:clr>
            <a:srgbClr val="A4A3A4"/>
          </p15:clr>
        </p15:guide>
        <p15:guide id="3" orient="horz" pos="2885">
          <p15:clr>
            <a:srgbClr val="A4A3A4"/>
          </p15:clr>
        </p15:guide>
        <p15:guide id="4" orient="horz" pos="1044">
          <p15:clr>
            <a:srgbClr val="A4A3A4"/>
          </p15:clr>
        </p15:guide>
        <p15:guide id="5" orient="horz" pos="2553">
          <p15:clr>
            <a:srgbClr val="A4A3A4"/>
          </p15:clr>
        </p15:guide>
        <p15:guide id="6" orient="horz" pos="2403">
          <p15:clr>
            <a:srgbClr val="A4A3A4"/>
          </p15:clr>
        </p15:guide>
        <p15:guide id="7" orient="horz" pos="2361">
          <p15:clr>
            <a:srgbClr val="A4A3A4"/>
          </p15:clr>
        </p15:guide>
        <p15:guide id="8" orient="horz" pos="2327">
          <p15:clr>
            <a:srgbClr val="A4A3A4"/>
          </p15:clr>
        </p15:guide>
        <p15:guide id="9" orient="horz" pos="2519">
          <p15:clr>
            <a:srgbClr val="A4A3A4"/>
          </p15:clr>
        </p15:guide>
        <p15:guide id="10" orient="horz" pos="1716">
          <p15:clr>
            <a:srgbClr val="A4A3A4"/>
          </p15:clr>
        </p15:guide>
        <p15:guide id="11" orient="horz" pos="3228">
          <p15:clr>
            <a:srgbClr val="A4A3A4"/>
          </p15:clr>
        </p15:guide>
        <p15:guide id="12" orient="horz" pos="1701">
          <p15:clr>
            <a:srgbClr val="A4A3A4"/>
          </p15:clr>
        </p15:guide>
        <p15:guide id="13" pos="3152">
          <p15:clr>
            <a:srgbClr val="A4A3A4"/>
          </p15:clr>
        </p15:guide>
      </p15:sldGuideLst>
    </p:ext>
    <p:ext uri="{2D200454-40CA-4A62-9FC3-DE9A4176ACB9}">
      <p15:notesGuideLst xmlns:p15="http://schemas.microsoft.com/office/powerpoint/2012/main">
        <p15:guide id="1" orient="horz" pos="3126">
          <p15:clr>
            <a:srgbClr val="A4A3A4"/>
          </p15:clr>
        </p15:guide>
        <p15:guide id="2"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5675"/>
    <a:srgbClr val="ED2A7B"/>
    <a:srgbClr val="000000"/>
    <a:srgbClr val="FFCD16"/>
    <a:srgbClr val="EC8457"/>
    <a:srgbClr val="73C7B0"/>
    <a:srgbClr val="50B8C4"/>
    <a:srgbClr val="FFA400"/>
    <a:srgbClr val="05BBD7"/>
    <a:srgbClr val="6464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28" autoAdjust="0"/>
    <p:restoredTop sz="54877" autoAdjust="0"/>
  </p:normalViewPr>
  <p:slideViewPr>
    <p:cSldViewPr snapToGrid="0">
      <p:cViewPr varScale="1">
        <p:scale>
          <a:sx n="57" d="100"/>
          <a:sy n="57" d="100"/>
        </p:scale>
        <p:origin x="2142" y="72"/>
      </p:cViewPr>
      <p:guideLst>
        <p:guide orient="horz" pos="3571"/>
        <p:guide orient="horz" pos="3138"/>
        <p:guide orient="horz" pos="2885"/>
        <p:guide orient="horz" pos="1044"/>
        <p:guide orient="horz" pos="2553"/>
        <p:guide orient="horz" pos="2403"/>
        <p:guide orient="horz" pos="2361"/>
        <p:guide orient="horz" pos="2327"/>
        <p:guide orient="horz" pos="2519"/>
        <p:guide orient="horz" pos="1716"/>
        <p:guide orient="horz" pos="3228"/>
        <p:guide orient="horz" pos="1701"/>
        <p:guide pos="3152"/>
      </p:guideLst>
    </p:cSldViewPr>
  </p:slideViewPr>
  <p:outlineViewPr>
    <p:cViewPr>
      <p:scale>
        <a:sx n="33" d="100"/>
        <a:sy n="33" d="100"/>
      </p:scale>
      <p:origin x="0" y="0"/>
    </p:cViewPr>
  </p:outlineViewPr>
  <p:notesTextViewPr>
    <p:cViewPr>
      <p:scale>
        <a:sx n="1" d="1"/>
        <a:sy n="1" d="1"/>
      </p:scale>
      <p:origin x="0" y="0"/>
    </p:cViewPr>
  </p:notesTextViewPr>
  <p:sorterViewPr>
    <p:cViewPr>
      <p:scale>
        <a:sx n="90" d="100"/>
        <a:sy n="90" d="100"/>
      </p:scale>
      <p:origin x="0" y="0"/>
    </p:cViewPr>
  </p:sorterViewPr>
  <p:notesViewPr>
    <p:cSldViewPr>
      <p:cViewPr varScale="1">
        <p:scale>
          <a:sx n="129" d="100"/>
          <a:sy n="129" d="100"/>
        </p:scale>
        <p:origin x="-4848" y="-102"/>
      </p:cViewPr>
      <p:guideLst>
        <p:guide orient="horz" pos="3126"/>
        <p:guide pos="2142"/>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viewProps" Target="viewProps.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61" Type="http://schemas.openxmlformats.org/officeDocument/2006/relationships/slide" Target="slides/slide58.xml"/><Relationship Id="rId8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6135" cy="496253"/>
          </a:xfrm>
          <a:prstGeom prst="rect">
            <a:avLst/>
          </a:prstGeom>
        </p:spPr>
        <p:txBody>
          <a:bodyPr vert="horz" lIns="91314" tIns="45658" rIns="91314" bIns="45658" rtlCol="0"/>
          <a:lstStyle>
            <a:lvl1pPr algn="l">
              <a:defRPr sz="1200"/>
            </a:lvl1pPr>
          </a:lstStyle>
          <a:p>
            <a:endParaRPr lang="en-NZ"/>
          </a:p>
        </p:txBody>
      </p:sp>
      <p:sp>
        <p:nvSpPr>
          <p:cNvPr id="3" name="Date Placeholder 2"/>
          <p:cNvSpPr>
            <a:spLocks noGrp="1"/>
          </p:cNvSpPr>
          <p:nvPr>
            <p:ph type="dt" sz="quarter" idx="1"/>
          </p:nvPr>
        </p:nvSpPr>
        <p:spPr>
          <a:xfrm>
            <a:off x="3849955" y="0"/>
            <a:ext cx="2946135" cy="496253"/>
          </a:xfrm>
          <a:prstGeom prst="rect">
            <a:avLst/>
          </a:prstGeom>
        </p:spPr>
        <p:txBody>
          <a:bodyPr vert="horz" lIns="91314" tIns="45658" rIns="91314" bIns="45658" rtlCol="0"/>
          <a:lstStyle>
            <a:lvl1pPr algn="r">
              <a:defRPr sz="1200"/>
            </a:lvl1pPr>
          </a:lstStyle>
          <a:p>
            <a:fld id="{7DDEEC7A-59B5-48D9-A555-175EBBED0825}" type="datetimeFigureOut">
              <a:rPr lang="en-NZ" smtClean="0"/>
              <a:pPr/>
              <a:t>24/02/2021</a:t>
            </a:fld>
            <a:endParaRPr lang="en-NZ"/>
          </a:p>
        </p:txBody>
      </p:sp>
      <p:sp>
        <p:nvSpPr>
          <p:cNvPr id="4" name="Footer Placeholder 3"/>
          <p:cNvSpPr>
            <a:spLocks noGrp="1"/>
          </p:cNvSpPr>
          <p:nvPr>
            <p:ph type="ftr" sz="quarter" idx="2"/>
          </p:nvPr>
        </p:nvSpPr>
        <p:spPr>
          <a:xfrm>
            <a:off x="1" y="9428801"/>
            <a:ext cx="2946135" cy="496252"/>
          </a:xfrm>
          <a:prstGeom prst="rect">
            <a:avLst/>
          </a:prstGeom>
        </p:spPr>
        <p:txBody>
          <a:bodyPr vert="horz" lIns="91314" tIns="45658" rIns="91314" bIns="45658" rtlCol="0" anchor="b"/>
          <a:lstStyle>
            <a:lvl1pPr algn="l">
              <a:defRPr sz="1200"/>
            </a:lvl1pPr>
          </a:lstStyle>
          <a:p>
            <a:endParaRPr lang="en-NZ"/>
          </a:p>
        </p:txBody>
      </p:sp>
      <p:sp>
        <p:nvSpPr>
          <p:cNvPr id="5" name="Slide Number Placeholder 4"/>
          <p:cNvSpPr>
            <a:spLocks noGrp="1"/>
          </p:cNvSpPr>
          <p:nvPr>
            <p:ph type="sldNum" sz="quarter" idx="3"/>
          </p:nvPr>
        </p:nvSpPr>
        <p:spPr>
          <a:xfrm>
            <a:off x="3849955" y="9428801"/>
            <a:ext cx="2946135" cy="496252"/>
          </a:xfrm>
          <a:prstGeom prst="rect">
            <a:avLst/>
          </a:prstGeom>
        </p:spPr>
        <p:txBody>
          <a:bodyPr vert="horz" lIns="91314" tIns="45658" rIns="91314" bIns="45658" rtlCol="0" anchor="b"/>
          <a:lstStyle>
            <a:lvl1pPr algn="r">
              <a:defRPr sz="1200"/>
            </a:lvl1pPr>
          </a:lstStyle>
          <a:p>
            <a:fld id="{C56BD563-C853-4E7B-BB22-B6834175712A}" type="slidenum">
              <a:rPr lang="en-NZ" smtClean="0"/>
              <a:pPr/>
              <a:t>‹#›</a:t>
            </a:fld>
            <a:endParaRPr lang="en-NZ"/>
          </a:p>
        </p:txBody>
      </p:sp>
    </p:spTree>
    <p:extLst>
      <p:ext uri="{BB962C8B-B14F-4D97-AF65-F5344CB8AC3E}">
        <p14:creationId xmlns:p14="http://schemas.microsoft.com/office/powerpoint/2010/main" val="18100353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3"/>
            <a:ext cx="2946246" cy="496731"/>
          </a:xfrm>
          <a:prstGeom prst="rect">
            <a:avLst/>
          </a:prstGeom>
        </p:spPr>
        <p:txBody>
          <a:bodyPr vert="horz" lIns="92099" tIns="46050" rIns="92099" bIns="46050" rtlCol="0"/>
          <a:lstStyle>
            <a:lvl1pPr algn="l">
              <a:defRPr sz="1200"/>
            </a:lvl1pPr>
          </a:lstStyle>
          <a:p>
            <a:endParaRPr lang="en-NZ" dirty="0"/>
          </a:p>
        </p:txBody>
      </p:sp>
      <p:sp>
        <p:nvSpPr>
          <p:cNvPr id="3" name="Date Placeholder 2"/>
          <p:cNvSpPr>
            <a:spLocks noGrp="1"/>
          </p:cNvSpPr>
          <p:nvPr>
            <p:ph type="dt" idx="1"/>
          </p:nvPr>
        </p:nvSpPr>
        <p:spPr>
          <a:xfrm>
            <a:off x="3849827" y="3"/>
            <a:ext cx="2946245" cy="496731"/>
          </a:xfrm>
          <a:prstGeom prst="rect">
            <a:avLst/>
          </a:prstGeom>
        </p:spPr>
        <p:txBody>
          <a:bodyPr vert="horz" lIns="92099" tIns="46050" rIns="92099" bIns="46050" rtlCol="0"/>
          <a:lstStyle>
            <a:lvl1pPr algn="r">
              <a:defRPr sz="1200"/>
            </a:lvl1pPr>
          </a:lstStyle>
          <a:p>
            <a:fld id="{DCD31177-7B82-47BE-8CD3-AEA2F8BFD933}" type="datetimeFigureOut">
              <a:rPr lang="en-NZ" smtClean="0"/>
              <a:pPr/>
              <a:t>24/02/2021</a:t>
            </a:fld>
            <a:endParaRPr lang="en-NZ" dirty="0"/>
          </a:p>
        </p:txBody>
      </p:sp>
      <p:sp>
        <p:nvSpPr>
          <p:cNvPr id="4" name="Slide Image Placeholder 3"/>
          <p:cNvSpPr>
            <a:spLocks noGrp="1" noRot="1" noChangeAspect="1"/>
          </p:cNvSpPr>
          <p:nvPr>
            <p:ph type="sldImg" idx="2"/>
          </p:nvPr>
        </p:nvSpPr>
        <p:spPr>
          <a:xfrm>
            <a:off x="419100" y="742950"/>
            <a:ext cx="5959475" cy="3724275"/>
          </a:xfrm>
          <a:prstGeom prst="rect">
            <a:avLst/>
          </a:prstGeom>
          <a:noFill/>
          <a:ln w="12700">
            <a:solidFill>
              <a:prstClr val="black"/>
            </a:solidFill>
          </a:ln>
        </p:spPr>
        <p:txBody>
          <a:bodyPr vert="horz" lIns="92099" tIns="46050" rIns="92099" bIns="46050" rtlCol="0" anchor="ctr"/>
          <a:lstStyle/>
          <a:p>
            <a:endParaRPr lang="en-NZ" dirty="0"/>
          </a:p>
        </p:txBody>
      </p:sp>
      <p:sp>
        <p:nvSpPr>
          <p:cNvPr id="5" name="Notes Placeholder 4"/>
          <p:cNvSpPr>
            <a:spLocks noGrp="1"/>
          </p:cNvSpPr>
          <p:nvPr>
            <p:ph type="body" sz="quarter" idx="3"/>
          </p:nvPr>
        </p:nvSpPr>
        <p:spPr>
          <a:xfrm>
            <a:off x="679289" y="4714953"/>
            <a:ext cx="5439101" cy="4467386"/>
          </a:xfrm>
          <a:prstGeom prst="rect">
            <a:avLst/>
          </a:prstGeom>
        </p:spPr>
        <p:txBody>
          <a:bodyPr vert="horz" lIns="92099" tIns="46050" rIns="92099" bIns="4605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3" y="9428310"/>
            <a:ext cx="2946246" cy="496730"/>
          </a:xfrm>
          <a:prstGeom prst="rect">
            <a:avLst/>
          </a:prstGeom>
        </p:spPr>
        <p:txBody>
          <a:bodyPr vert="horz" lIns="92099" tIns="46050" rIns="92099" bIns="46050" rtlCol="0" anchor="b"/>
          <a:lstStyle>
            <a:lvl1pPr algn="l">
              <a:defRPr sz="1200"/>
            </a:lvl1pPr>
          </a:lstStyle>
          <a:p>
            <a:endParaRPr lang="en-NZ" dirty="0"/>
          </a:p>
        </p:txBody>
      </p:sp>
      <p:sp>
        <p:nvSpPr>
          <p:cNvPr id="7" name="Slide Number Placeholder 6"/>
          <p:cNvSpPr>
            <a:spLocks noGrp="1"/>
          </p:cNvSpPr>
          <p:nvPr>
            <p:ph type="sldNum" sz="quarter" idx="5"/>
          </p:nvPr>
        </p:nvSpPr>
        <p:spPr>
          <a:xfrm>
            <a:off x="3849827" y="9428310"/>
            <a:ext cx="2946245" cy="496730"/>
          </a:xfrm>
          <a:prstGeom prst="rect">
            <a:avLst/>
          </a:prstGeom>
        </p:spPr>
        <p:txBody>
          <a:bodyPr vert="horz" lIns="92099" tIns="46050" rIns="92099" bIns="46050" rtlCol="0" anchor="b"/>
          <a:lstStyle>
            <a:lvl1pPr algn="r">
              <a:defRPr sz="1200"/>
            </a:lvl1pPr>
          </a:lstStyle>
          <a:p>
            <a:fld id="{0E35278D-14DB-467D-A7A2-5E7EBACEF521}" type="slidenum">
              <a:rPr lang="en-NZ" smtClean="0"/>
              <a:pPr/>
              <a:t>‹#›</a:t>
            </a:fld>
            <a:endParaRPr lang="en-NZ" dirty="0"/>
          </a:p>
        </p:txBody>
      </p:sp>
    </p:spTree>
    <p:extLst>
      <p:ext uri="{BB962C8B-B14F-4D97-AF65-F5344CB8AC3E}">
        <p14:creationId xmlns:p14="http://schemas.microsoft.com/office/powerpoint/2010/main" val="4236504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0E35278D-14DB-467D-A7A2-5E7EBACEF521}" type="slidenum">
              <a:rPr lang="en-NZ" smtClean="0"/>
              <a:pPr/>
              <a:t>1</a:t>
            </a:fld>
            <a:endParaRPr lang="en-NZ"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And that logic is just going to be JADE methods of the form verb (like get, post, put or delete) then the name of the resource. That name of the resource is going to match that middle bit of the URL, and any additional parts will be the parameters, in this case we have 3 as an integer parameter.</a:t>
            </a:r>
          </a:p>
        </p:txBody>
      </p:sp>
      <p:sp>
        <p:nvSpPr>
          <p:cNvPr id="4" name="Slide Number Placeholder 3"/>
          <p:cNvSpPr>
            <a:spLocks noGrp="1"/>
          </p:cNvSpPr>
          <p:nvPr>
            <p:ph type="sldNum" sz="quarter" idx="10"/>
          </p:nvPr>
        </p:nvSpPr>
        <p:spPr/>
        <p:txBody>
          <a:bodyPr/>
          <a:lstStyle/>
          <a:p>
            <a:fld id="{0E35278D-14DB-467D-A7A2-5E7EBACEF521}" type="slidenum">
              <a:rPr lang="en-NZ" smtClean="0"/>
              <a:pPr/>
              <a:t>10</a:t>
            </a:fld>
            <a:endParaRPr lang="en-NZ" dirty="0"/>
          </a:p>
        </p:txBody>
      </p:sp>
    </p:spTree>
    <p:extLst>
      <p:ext uri="{BB962C8B-B14F-4D97-AF65-F5344CB8AC3E}">
        <p14:creationId xmlns:p14="http://schemas.microsoft.com/office/powerpoint/2010/main" val="1255961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IIS Setup:</a:t>
            </a:r>
          </a:p>
          <a:p>
            <a:r>
              <a:rPr lang="en-NZ" dirty="0"/>
              <a:t>First thing to know about IIS setup is that it is temperamental. You need to get everything just right or it won’t work at all.</a:t>
            </a:r>
          </a:p>
          <a:p>
            <a:r>
              <a:rPr lang="en-NZ" dirty="0"/>
              <a:t>Second thing to know about IIS setup is that you only really need to set it up once per machine.</a:t>
            </a:r>
          </a:p>
          <a:p>
            <a:r>
              <a:rPr lang="en-NZ" dirty="0"/>
              <a:t>Third thing is that it’s scriptable. For each of the steps you can do it in </a:t>
            </a:r>
            <a:r>
              <a:rPr lang="en-NZ" dirty="0" err="1"/>
              <a:t>powershell</a:t>
            </a:r>
            <a:r>
              <a:rPr lang="en-NZ" dirty="0"/>
              <a:t> or with the GUI. As we want to see what’s going on, we’ll use the GUI for this, but if you want to see how to do it in </a:t>
            </a:r>
            <a:r>
              <a:rPr lang="en-NZ" dirty="0" err="1"/>
              <a:t>powershell</a:t>
            </a:r>
            <a:r>
              <a:rPr lang="en-NZ" dirty="0"/>
              <a:t> you can check out the JADE container demo which has a script to setup IIS in a container. https://github.com/jadesoftwarenz/JADE-container-examples</a:t>
            </a:r>
          </a:p>
          <a:p>
            <a:endParaRPr lang="en-NZ" dirty="0"/>
          </a:p>
          <a:p>
            <a:endParaRPr lang="en-NZ" dirty="0"/>
          </a:p>
        </p:txBody>
      </p:sp>
      <p:sp>
        <p:nvSpPr>
          <p:cNvPr id="4" name="Slide Number Placeholder 3"/>
          <p:cNvSpPr>
            <a:spLocks noGrp="1"/>
          </p:cNvSpPr>
          <p:nvPr>
            <p:ph type="sldNum" sz="quarter" idx="10"/>
          </p:nvPr>
        </p:nvSpPr>
        <p:spPr/>
        <p:txBody>
          <a:bodyPr/>
          <a:lstStyle/>
          <a:p>
            <a:fld id="{0E35278D-14DB-467D-A7A2-5E7EBACEF521}" type="slidenum">
              <a:rPr lang="en-NZ" smtClean="0"/>
              <a:pPr/>
              <a:t>11</a:t>
            </a:fld>
            <a:endParaRPr lang="en-NZ"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0E35278D-14DB-467D-A7A2-5E7EBACEF521}" type="slidenum">
              <a:rPr lang="en-NZ" smtClean="0"/>
              <a:pPr/>
              <a:t>12</a:t>
            </a:fld>
            <a:endParaRPr lang="en-NZ" dirty="0"/>
          </a:p>
        </p:txBody>
      </p:sp>
    </p:spTree>
    <p:extLst>
      <p:ext uri="{BB962C8B-B14F-4D97-AF65-F5344CB8AC3E}">
        <p14:creationId xmlns:p14="http://schemas.microsoft.com/office/powerpoint/2010/main" val="3657329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0E35278D-14DB-467D-A7A2-5E7EBACEF521}" type="slidenum">
              <a:rPr lang="en-NZ" smtClean="0"/>
              <a:pPr/>
              <a:t>13</a:t>
            </a:fld>
            <a:endParaRPr lang="en-NZ" dirty="0"/>
          </a:p>
        </p:txBody>
      </p:sp>
    </p:spTree>
    <p:extLst>
      <p:ext uri="{BB962C8B-B14F-4D97-AF65-F5344CB8AC3E}">
        <p14:creationId xmlns:p14="http://schemas.microsoft.com/office/powerpoint/2010/main" val="3360700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0E35278D-14DB-467D-A7A2-5E7EBACEF521}" type="slidenum">
              <a:rPr lang="en-NZ" smtClean="0"/>
              <a:pPr/>
              <a:t>14</a:t>
            </a:fld>
            <a:endParaRPr lang="en-NZ" dirty="0"/>
          </a:p>
        </p:txBody>
      </p:sp>
    </p:spTree>
    <p:extLst>
      <p:ext uri="{BB962C8B-B14F-4D97-AF65-F5344CB8AC3E}">
        <p14:creationId xmlns:p14="http://schemas.microsoft.com/office/powerpoint/2010/main" val="2707256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Usually, a resource is just a class.</a:t>
            </a:r>
          </a:p>
          <a:p>
            <a:r>
              <a:rPr lang="en-NZ" dirty="0"/>
              <a:t>If I want to describe my Customer class in the REST API, I use a Customer resource.</a:t>
            </a:r>
          </a:p>
          <a:p>
            <a:r>
              <a:rPr lang="en-NZ" dirty="0"/>
              <a:t>However, you may have some resources that don’t map to classes, for example you might have a resource that represents a description or documentation of the REST API itself. You can also have multiple resources representing the same class, for example if you want to access it in a different way – you might have a Customers resource for accessing Customers one by one, and an </a:t>
            </a:r>
            <a:r>
              <a:rPr lang="en-NZ" dirty="0" err="1"/>
              <a:t>AllCustomers</a:t>
            </a:r>
            <a:r>
              <a:rPr lang="en-NZ" dirty="0"/>
              <a:t> resource which you can use to access all the customers at once. Or you might have different parameters for each one.</a:t>
            </a:r>
          </a:p>
          <a:p>
            <a:endParaRPr lang="en-NZ" dirty="0"/>
          </a:p>
          <a:p>
            <a:r>
              <a:rPr lang="en-NZ" dirty="0"/>
              <a:t>Now, not every class needs to be made into a resource. Usually, you will have many classes that don’t need to be directly accessed via a resource. They may be classes which you will access indirectly, for example in this case every “customer” has an “address” so you might manipulate addresses via the customer that has that address and not have any “address” resource.</a:t>
            </a:r>
          </a:p>
          <a:p>
            <a:endParaRPr lang="en-NZ" dirty="0"/>
          </a:p>
          <a:p>
            <a:r>
              <a:rPr lang="en-NZ" dirty="0"/>
              <a:t>Also, it’s important to consider the intent of the REST API – What do you want the consumer of the API to be able to do? Probably not access every single class in your schema. So you only need to create resources for the what you want the consumer of your API to be able to access.</a:t>
            </a:r>
          </a:p>
        </p:txBody>
      </p:sp>
      <p:sp>
        <p:nvSpPr>
          <p:cNvPr id="4" name="Slide Number Placeholder 3"/>
          <p:cNvSpPr>
            <a:spLocks noGrp="1"/>
          </p:cNvSpPr>
          <p:nvPr>
            <p:ph type="sldNum" sz="quarter" idx="10"/>
          </p:nvPr>
        </p:nvSpPr>
        <p:spPr/>
        <p:txBody>
          <a:bodyPr/>
          <a:lstStyle/>
          <a:p>
            <a:fld id="{0E35278D-14DB-467D-A7A2-5E7EBACEF521}" type="slidenum">
              <a:rPr lang="en-NZ" smtClean="0"/>
              <a:pPr/>
              <a:t>15</a:t>
            </a:fld>
            <a:endParaRPr lang="en-NZ" dirty="0"/>
          </a:p>
        </p:txBody>
      </p:sp>
    </p:spTree>
    <p:extLst>
      <p:ext uri="{BB962C8B-B14F-4D97-AF65-F5344CB8AC3E}">
        <p14:creationId xmlns:p14="http://schemas.microsoft.com/office/powerpoint/2010/main" val="140238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0E35278D-14DB-467D-A7A2-5E7EBACEF521}" type="slidenum">
              <a:rPr lang="en-NZ" smtClean="0"/>
              <a:pPr/>
              <a:t>16</a:t>
            </a:fld>
            <a:endParaRPr lang="en-NZ" dirty="0"/>
          </a:p>
        </p:txBody>
      </p:sp>
    </p:spTree>
    <p:extLst>
      <p:ext uri="{BB962C8B-B14F-4D97-AF65-F5344CB8AC3E}">
        <p14:creationId xmlns:p14="http://schemas.microsoft.com/office/powerpoint/2010/main" val="2826136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0E35278D-14DB-467D-A7A2-5E7EBACEF521}" type="slidenum">
              <a:rPr lang="en-NZ" smtClean="0"/>
              <a:pPr/>
              <a:t>17</a:t>
            </a:fld>
            <a:endParaRPr lang="en-NZ" dirty="0"/>
          </a:p>
        </p:txBody>
      </p:sp>
    </p:spTree>
    <p:extLst>
      <p:ext uri="{BB962C8B-B14F-4D97-AF65-F5344CB8AC3E}">
        <p14:creationId xmlns:p14="http://schemas.microsoft.com/office/powerpoint/2010/main" val="20132581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0E35278D-14DB-467D-A7A2-5E7EBACEF521}" type="slidenum">
              <a:rPr lang="en-NZ" smtClean="0"/>
              <a:pPr/>
              <a:t>18</a:t>
            </a:fld>
            <a:endParaRPr lang="en-NZ" dirty="0"/>
          </a:p>
        </p:txBody>
      </p:sp>
    </p:spTree>
    <p:extLst>
      <p:ext uri="{BB962C8B-B14F-4D97-AF65-F5344CB8AC3E}">
        <p14:creationId xmlns:p14="http://schemas.microsoft.com/office/powerpoint/2010/main" val="3568089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0E35278D-14DB-467D-A7A2-5E7EBACEF521}" type="slidenum">
              <a:rPr lang="en-NZ" smtClean="0"/>
              <a:pPr/>
              <a:t>19</a:t>
            </a:fld>
            <a:endParaRPr lang="en-NZ" dirty="0"/>
          </a:p>
        </p:txBody>
      </p:sp>
    </p:spTree>
    <p:extLst>
      <p:ext uri="{BB962C8B-B14F-4D97-AF65-F5344CB8AC3E}">
        <p14:creationId xmlns:p14="http://schemas.microsoft.com/office/powerpoint/2010/main" val="4222470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&lt;Intro&gt;</a:t>
            </a:r>
          </a:p>
          <a:p>
            <a:endParaRPr lang="en-NZ" dirty="0"/>
          </a:p>
          <a:p>
            <a:r>
              <a:rPr lang="en-NZ" dirty="0"/>
              <a:t>REST.</a:t>
            </a:r>
          </a:p>
          <a:p>
            <a:r>
              <a:rPr lang="en-NZ" dirty="0"/>
              <a:t>Representational State Transfer.</a:t>
            </a:r>
          </a:p>
          <a:p>
            <a:r>
              <a:rPr lang="en-NZ" dirty="0"/>
              <a:t>It’s what we’re going to be looking at for the next four hours.</a:t>
            </a:r>
          </a:p>
          <a:p>
            <a:r>
              <a:rPr lang="en-NZ" dirty="0"/>
              <a:t>But the first thing we need to go over is what is it and how does it work.</a:t>
            </a:r>
          </a:p>
          <a:p>
            <a:r>
              <a:rPr lang="en-NZ" dirty="0"/>
              <a:t>So, let’s start with a high level, generalised big picture. Then we’ll delve into each component one by one.</a:t>
            </a:r>
          </a:p>
          <a:p>
            <a:r>
              <a:rPr lang="en-NZ" dirty="0"/>
              <a:t>Caution: There are going to be a LOT of acronyms. Most of these acronyms will already be familiar to you, but for each new acronym I’ll tell you what it stands for the first time I use it. If at any point I’m using an </a:t>
            </a:r>
            <a:r>
              <a:rPr lang="en-NZ" dirty="0" err="1"/>
              <a:t>acryonym</a:t>
            </a:r>
            <a:r>
              <a:rPr lang="en-NZ" dirty="0"/>
              <a:t> and you don’t know what I’m talking about, either:</a:t>
            </a:r>
          </a:p>
          <a:p>
            <a:r>
              <a:rPr lang="en-NZ" dirty="0"/>
              <a:t>Google it</a:t>
            </a:r>
          </a:p>
          <a:p>
            <a:r>
              <a:rPr lang="en-NZ" dirty="0"/>
              <a:t>or, </a:t>
            </a:r>
          </a:p>
          <a:p>
            <a:r>
              <a:rPr lang="en-NZ" dirty="0"/>
              <a:t>Check the </a:t>
            </a:r>
            <a:r>
              <a:rPr lang="en-NZ" dirty="0" err="1"/>
              <a:t>powerpoint</a:t>
            </a:r>
            <a:r>
              <a:rPr lang="en-NZ" dirty="0"/>
              <a:t> slide notes from when I first used it,</a:t>
            </a:r>
          </a:p>
          <a:p>
            <a:r>
              <a:rPr lang="en-NZ" dirty="0"/>
              <a:t>Or,</a:t>
            </a:r>
          </a:p>
          <a:p>
            <a:r>
              <a:rPr lang="en-NZ" dirty="0"/>
              <a:t>You can just ask me.</a:t>
            </a:r>
          </a:p>
          <a:p>
            <a:endParaRPr lang="en-NZ" dirty="0"/>
          </a:p>
          <a:p>
            <a:r>
              <a:rPr lang="en-NZ" dirty="0"/>
              <a:t>Right, now let’s get started.</a:t>
            </a:r>
          </a:p>
        </p:txBody>
      </p:sp>
      <p:sp>
        <p:nvSpPr>
          <p:cNvPr id="4" name="Slide Number Placeholder 3"/>
          <p:cNvSpPr>
            <a:spLocks noGrp="1"/>
          </p:cNvSpPr>
          <p:nvPr>
            <p:ph type="sldNum" sz="quarter" idx="10"/>
          </p:nvPr>
        </p:nvSpPr>
        <p:spPr/>
        <p:txBody>
          <a:bodyPr/>
          <a:lstStyle/>
          <a:p>
            <a:fld id="{0E35278D-14DB-467D-A7A2-5E7EBACEF521}" type="slidenum">
              <a:rPr lang="en-NZ" smtClean="0"/>
              <a:pPr/>
              <a:t>2</a:t>
            </a:fld>
            <a:endParaRPr lang="en-NZ"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REST APIs should be stateless. This means that the server should not remember anything about any client – there are no sessions.</a:t>
            </a:r>
          </a:p>
          <a:p>
            <a:endParaRPr lang="en-NZ" dirty="0"/>
          </a:p>
          <a:p>
            <a:r>
              <a:rPr lang="en-NZ" dirty="0"/>
              <a:t>If you need any state information, that should be the client’s responsibility – each request should be able to be processed independently of any request that came before or after.</a:t>
            </a:r>
          </a:p>
          <a:p>
            <a:endParaRPr lang="en-NZ" dirty="0"/>
          </a:p>
          <a:p>
            <a:r>
              <a:rPr lang="en-NZ" dirty="0"/>
              <a:t>What if you need to authenticate the client? You can do that via JSON Web Tokens, which can be passed in every request to identify the client.</a:t>
            </a:r>
          </a:p>
        </p:txBody>
      </p:sp>
      <p:sp>
        <p:nvSpPr>
          <p:cNvPr id="4" name="Slide Number Placeholder 3"/>
          <p:cNvSpPr>
            <a:spLocks noGrp="1"/>
          </p:cNvSpPr>
          <p:nvPr>
            <p:ph type="sldNum" sz="quarter" idx="10"/>
          </p:nvPr>
        </p:nvSpPr>
        <p:spPr/>
        <p:txBody>
          <a:bodyPr/>
          <a:lstStyle/>
          <a:p>
            <a:fld id="{0E35278D-14DB-467D-A7A2-5E7EBACEF521}" type="slidenum">
              <a:rPr lang="en-NZ" smtClean="0"/>
              <a:pPr/>
              <a:t>20</a:t>
            </a:fld>
            <a:endParaRPr lang="en-NZ" dirty="0"/>
          </a:p>
        </p:txBody>
      </p:sp>
    </p:spTree>
    <p:extLst>
      <p:ext uri="{BB962C8B-B14F-4D97-AF65-F5344CB8AC3E}">
        <p14:creationId xmlns:p14="http://schemas.microsoft.com/office/powerpoint/2010/main" val="42224702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Let’s look at how serializing works when you have references.</a:t>
            </a:r>
          </a:p>
          <a:p>
            <a:r>
              <a:rPr lang="en-NZ" dirty="0"/>
              <a:t>Every time the JSON serializer hits a reference, it will put in a new { and serialize the object (or collection of objects) for the reference.</a:t>
            </a:r>
          </a:p>
          <a:p>
            <a:r>
              <a:rPr lang="en-NZ" dirty="0"/>
              <a:t>If the reference has a reference back, i.e., in an  inverse, it will then try and serialize the original object for that reference, get stuck in a rut, and give up.</a:t>
            </a:r>
          </a:p>
          <a:p>
            <a:endParaRPr lang="en-NZ" dirty="0"/>
          </a:p>
          <a:p>
            <a:r>
              <a:rPr lang="en-NZ" dirty="0"/>
              <a:t>There are two ways around this:</a:t>
            </a:r>
          </a:p>
          <a:p>
            <a:r>
              <a:rPr lang="en-NZ" dirty="0"/>
              <a:t>Firstly, you can make it the client’s problem – if the client chooses the </a:t>
            </a:r>
            <a:r>
              <a:rPr lang="en-NZ" dirty="0" err="1"/>
              <a:t>NewtonSoft</a:t>
            </a:r>
            <a:r>
              <a:rPr lang="en-NZ" dirty="0"/>
              <a:t> version of JSON as their content type (they can do this for a JADE REST service by appending .JSONN to the end of the </a:t>
            </a:r>
            <a:r>
              <a:rPr lang="en-NZ" dirty="0" err="1"/>
              <a:t>url</a:t>
            </a:r>
            <a:r>
              <a:rPr lang="en-NZ" dirty="0"/>
              <a:t>, but before the query string then that can handle it.</a:t>
            </a:r>
          </a:p>
          <a:p>
            <a:endParaRPr lang="en-NZ" dirty="0"/>
          </a:p>
          <a:p>
            <a:r>
              <a:rPr lang="en-NZ" dirty="0"/>
              <a:t>Or, from the server side you can use </a:t>
            </a:r>
            <a:r>
              <a:rPr lang="en-NZ" dirty="0" err="1"/>
              <a:t>Object.cloneSelf</a:t>
            </a:r>
            <a:r>
              <a:rPr lang="en-NZ" dirty="0"/>
              <a:t> to create a new object of the same class with all the same properties EXCEPT the references are ignored and then you can re-add any non-inverse references, and/or add clones of the inverse relationships etc.</a:t>
            </a:r>
          </a:p>
        </p:txBody>
      </p:sp>
      <p:sp>
        <p:nvSpPr>
          <p:cNvPr id="4" name="Slide Number Placeholder 3"/>
          <p:cNvSpPr>
            <a:spLocks noGrp="1"/>
          </p:cNvSpPr>
          <p:nvPr>
            <p:ph type="sldNum" sz="quarter" idx="10"/>
          </p:nvPr>
        </p:nvSpPr>
        <p:spPr/>
        <p:txBody>
          <a:bodyPr/>
          <a:lstStyle/>
          <a:p>
            <a:fld id="{0E35278D-14DB-467D-A7A2-5E7EBACEF521}" type="slidenum">
              <a:rPr lang="en-NZ" smtClean="0"/>
              <a:pPr/>
              <a:t>21</a:t>
            </a:fld>
            <a:endParaRPr lang="en-NZ" dirty="0"/>
          </a:p>
        </p:txBody>
      </p:sp>
    </p:spTree>
    <p:extLst>
      <p:ext uri="{BB962C8B-B14F-4D97-AF65-F5344CB8AC3E}">
        <p14:creationId xmlns:p14="http://schemas.microsoft.com/office/powerpoint/2010/main" val="42224702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Firstly, CORS stands for Cross-Origin-Resource-Sharing. Essentially that’s just when a website or web service calls uses a resource from another domain. When this happens, there are significantly more restrictions, basically the client has to opt-in to everything to avoid shenanigans.</a:t>
            </a:r>
          </a:p>
          <a:p>
            <a:endParaRPr lang="en-NZ" dirty="0"/>
          </a:p>
          <a:p>
            <a:r>
              <a:rPr lang="en-NZ" dirty="0"/>
              <a:t>Now why is this relevant? Well, this is going to be relevant for the next exercise in which we are going to use JavaScript to call a JADE REST service.</a:t>
            </a:r>
          </a:p>
          <a:p>
            <a:r>
              <a:rPr lang="en-NZ" dirty="0"/>
              <a:t>If you have a .html file on your local computer with some JavaScript in it that calls a REST service, that REST service must be on the same domain as the HTML.</a:t>
            </a:r>
          </a:p>
          <a:p>
            <a:r>
              <a:rPr lang="en-NZ" dirty="0"/>
              <a:t>Now, domain isn’t the same as computer – if I have my REST Service on localhost and run the HTML file from my file system, file system isn’t the same as localhost and we start getting CORS issues.</a:t>
            </a:r>
          </a:p>
          <a:p>
            <a:r>
              <a:rPr lang="en-NZ" dirty="0"/>
              <a:t>To fix this, all we need to do is host the .html file on the IIS and they will both be being accessed from localhost and everything will be happy again.</a:t>
            </a:r>
          </a:p>
        </p:txBody>
      </p:sp>
      <p:sp>
        <p:nvSpPr>
          <p:cNvPr id="4" name="Slide Number Placeholder 3"/>
          <p:cNvSpPr>
            <a:spLocks noGrp="1"/>
          </p:cNvSpPr>
          <p:nvPr>
            <p:ph type="sldNum" sz="quarter" idx="10"/>
          </p:nvPr>
        </p:nvSpPr>
        <p:spPr/>
        <p:txBody>
          <a:bodyPr/>
          <a:lstStyle/>
          <a:p>
            <a:fld id="{0E35278D-14DB-467D-A7A2-5E7EBACEF521}" type="slidenum">
              <a:rPr lang="en-NZ" smtClean="0"/>
              <a:pPr/>
              <a:t>22</a:t>
            </a:fld>
            <a:endParaRPr lang="en-NZ" dirty="0"/>
          </a:p>
        </p:txBody>
      </p:sp>
    </p:spTree>
    <p:extLst>
      <p:ext uri="{BB962C8B-B14F-4D97-AF65-F5344CB8AC3E}">
        <p14:creationId xmlns:p14="http://schemas.microsoft.com/office/powerpoint/2010/main" val="41173410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0E35278D-14DB-467D-A7A2-5E7EBACEF521}" type="slidenum">
              <a:rPr lang="en-NZ" smtClean="0"/>
              <a:pPr/>
              <a:t>23</a:t>
            </a:fld>
            <a:endParaRPr lang="en-NZ" dirty="0"/>
          </a:p>
        </p:txBody>
      </p:sp>
    </p:spTree>
    <p:extLst>
      <p:ext uri="{BB962C8B-B14F-4D97-AF65-F5344CB8AC3E}">
        <p14:creationId xmlns:p14="http://schemas.microsoft.com/office/powerpoint/2010/main" val="16724633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Here I shall just go through the ErewhonClient.html part.</a:t>
            </a:r>
          </a:p>
        </p:txBody>
      </p:sp>
      <p:sp>
        <p:nvSpPr>
          <p:cNvPr id="4" name="Slide Number Placeholder 3"/>
          <p:cNvSpPr>
            <a:spLocks noGrp="1"/>
          </p:cNvSpPr>
          <p:nvPr>
            <p:ph type="sldNum" sz="quarter" idx="10"/>
          </p:nvPr>
        </p:nvSpPr>
        <p:spPr/>
        <p:txBody>
          <a:bodyPr/>
          <a:lstStyle/>
          <a:p>
            <a:fld id="{0E35278D-14DB-467D-A7A2-5E7EBACEF521}" type="slidenum">
              <a:rPr lang="en-NZ" smtClean="0"/>
              <a:pPr/>
              <a:t>24</a:t>
            </a:fld>
            <a:endParaRPr lang="en-NZ"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0E35278D-14DB-467D-A7A2-5E7EBACEF521}" type="slidenum">
              <a:rPr lang="en-NZ" smtClean="0"/>
              <a:pPr/>
              <a:t>25</a:t>
            </a:fld>
            <a:endParaRPr lang="en-NZ" dirty="0"/>
          </a:p>
        </p:txBody>
      </p:sp>
    </p:spTree>
    <p:extLst>
      <p:ext uri="{BB962C8B-B14F-4D97-AF65-F5344CB8AC3E}">
        <p14:creationId xmlns:p14="http://schemas.microsoft.com/office/powerpoint/2010/main" val="3657329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So now that we’ve seen the server side, let’s have a bit of a quick look at how we consume REST services as a client. We’re not going to go super deep into client-side, but we will cover three example clients – </a:t>
            </a:r>
          </a:p>
          <a:p>
            <a:pPr marL="171450" indent="-171450">
              <a:buFontTx/>
              <a:buChar char="-"/>
            </a:pPr>
            <a:r>
              <a:rPr lang="en-NZ" dirty="0"/>
              <a:t>The JavaScript you used in the previous exercise;</a:t>
            </a:r>
          </a:p>
          <a:p>
            <a:pPr marL="171450" indent="-171450">
              <a:buFontTx/>
              <a:buChar char="-"/>
            </a:pPr>
            <a:r>
              <a:rPr lang="en-NZ" dirty="0"/>
              <a:t>Postman, an easy-to-use API testing tool;</a:t>
            </a:r>
          </a:p>
          <a:p>
            <a:pPr marL="171450" indent="-171450">
              <a:buFontTx/>
              <a:buChar char="-"/>
            </a:pPr>
            <a:r>
              <a:rPr lang="en-NZ" dirty="0"/>
              <a:t>And finally, JADE - both using the new JADE 2020 REST Client and how to do it if you are on an earlier release</a:t>
            </a:r>
          </a:p>
        </p:txBody>
      </p:sp>
      <p:sp>
        <p:nvSpPr>
          <p:cNvPr id="4" name="Slide Number Placeholder 3"/>
          <p:cNvSpPr>
            <a:spLocks noGrp="1"/>
          </p:cNvSpPr>
          <p:nvPr>
            <p:ph type="sldNum" sz="quarter" idx="10"/>
          </p:nvPr>
        </p:nvSpPr>
        <p:spPr/>
        <p:txBody>
          <a:bodyPr/>
          <a:lstStyle/>
          <a:p>
            <a:fld id="{0E35278D-14DB-467D-A7A2-5E7EBACEF521}" type="slidenum">
              <a:rPr lang="en-NZ" smtClean="0"/>
              <a:pPr/>
              <a:t>26</a:t>
            </a:fld>
            <a:endParaRPr lang="en-NZ" dirty="0"/>
          </a:p>
        </p:txBody>
      </p:sp>
    </p:spTree>
    <p:extLst>
      <p:ext uri="{BB962C8B-B14F-4D97-AF65-F5344CB8AC3E}">
        <p14:creationId xmlns:p14="http://schemas.microsoft.com/office/powerpoint/2010/main" val="6970531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First up, let’s look at the </a:t>
            </a:r>
            <a:r>
              <a:rPr lang="en-NZ" dirty="0" err="1"/>
              <a:t>Javascript</a:t>
            </a:r>
            <a:r>
              <a:rPr lang="en-NZ" dirty="0"/>
              <a:t> from the previous exercise.</a:t>
            </a:r>
          </a:p>
          <a:p>
            <a:endParaRPr lang="en-NZ" dirty="0"/>
          </a:p>
          <a:p>
            <a:r>
              <a:rPr lang="en-NZ" dirty="0"/>
              <a:t>There are four main tools we’ll use to consume REST APIs in JavaScript, all of which we can see in the ErewhonClient.html</a:t>
            </a:r>
          </a:p>
          <a:p>
            <a:endParaRPr lang="en-NZ" dirty="0"/>
          </a:p>
          <a:p>
            <a:r>
              <a:rPr lang="en-NZ" dirty="0"/>
              <a:t>We can use fetch to make the REST requests.</a:t>
            </a:r>
          </a:p>
          <a:p>
            <a:endParaRPr lang="en-NZ" dirty="0"/>
          </a:p>
          <a:p>
            <a:r>
              <a:rPr lang="en-NZ" dirty="0"/>
              <a:t>.then for dealing with the response</a:t>
            </a:r>
          </a:p>
          <a:p>
            <a:endParaRPr lang="en-NZ"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dirty="0" err="1"/>
              <a:t>JSON.stringify</a:t>
            </a:r>
            <a:r>
              <a:rPr lang="en-NZ" dirty="0"/>
              <a:t> will take an object and serialize it into JSON.</a:t>
            </a:r>
          </a:p>
          <a:p>
            <a:endParaRPr lang="en-NZ" dirty="0"/>
          </a:p>
          <a:p>
            <a:endParaRPr lang="en-NZ" dirty="0"/>
          </a:p>
          <a:p>
            <a:endParaRPr lang="en-NZ"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And escape will strip out any special characters that won’t play nicely in a URL</a:t>
            </a:r>
          </a:p>
          <a:p>
            <a:endParaRPr lang="en-NZ" dirty="0"/>
          </a:p>
        </p:txBody>
      </p:sp>
      <p:sp>
        <p:nvSpPr>
          <p:cNvPr id="4" name="Slide Number Placeholder 3"/>
          <p:cNvSpPr>
            <a:spLocks noGrp="1"/>
          </p:cNvSpPr>
          <p:nvPr>
            <p:ph type="sldNum" sz="quarter" idx="10"/>
          </p:nvPr>
        </p:nvSpPr>
        <p:spPr/>
        <p:txBody>
          <a:bodyPr/>
          <a:lstStyle/>
          <a:p>
            <a:fld id="{0E35278D-14DB-467D-A7A2-5E7EBACEF521}" type="slidenum">
              <a:rPr lang="en-NZ" smtClean="0"/>
              <a:pPr/>
              <a:t>27</a:t>
            </a:fld>
            <a:endParaRPr lang="en-NZ" dirty="0"/>
          </a:p>
        </p:txBody>
      </p:sp>
    </p:spTree>
    <p:extLst>
      <p:ext uri="{BB962C8B-B14F-4D97-AF65-F5344CB8AC3E}">
        <p14:creationId xmlns:p14="http://schemas.microsoft.com/office/powerpoint/2010/main" val="8286145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Only two main things you need to know about Fetch:</a:t>
            </a:r>
          </a:p>
          <a:p>
            <a:pPr marL="171450" indent="-171450">
              <a:buFontTx/>
              <a:buChar char="-"/>
            </a:pPr>
            <a:r>
              <a:rPr lang="en-NZ" dirty="0"/>
              <a:t>Takes a URL and an </a:t>
            </a:r>
            <a:r>
              <a:rPr lang="en-NZ" dirty="0" err="1"/>
              <a:t>init</a:t>
            </a:r>
            <a:r>
              <a:rPr lang="en-NZ" dirty="0"/>
              <a:t> object, which is has a bunch of properties for all the possible config you might want to put in your request.</a:t>
            </a:r>
          </a:p>
          <a:p>
            <a:pPr marL="171450" indent="-171450">
              <a:buFontTx/>
              <a:buChar char="-"/>
            </a:pPr>
            <a:r>
              <a:rPr lang="en-NZ" dirty="0"/>
              <a:t>It’s async, so it will return you a promise and then when it’s done you get the result. Easiest way to deal with that is just use .then which waits for it to finish.</a:t>
            </a:r>
          </a:p>
          <a:p>
            <a:pPr marL="171450" indent="-171450">
              <a:buFontTx/>
              <a:buChar char="-"/>
            </a:pPr>
            <a:endParaRPr lang="en-NZ" dirty="0"/>
          </a:p>
          <a:p>
            <a:endParaRPr lang="en-NZ" dirty="0"/>
          </a:p>
        </p:txBody>
      </p:sp>
      <p:sp>
        <p:nvSpPr>
          <p:cNvPr id="4" name="Slide Number Placeholder 3"/>
          <p:cNvSpPr>
            <a:spLocks noGrp="1"/>
          </p:cNvSpPr>
          <p:nvPr>
            <p:ph type="sldNum" sz="quarter" idx="10"/>
          </p:nvPr>
        </p:nvSpPr>
        <p:spPr/>
        <p:txBody>
          <a:bodyPr/>
          <a:lstStyle/>
          <a:p>
            <a:fld id="{0E35278D-14DB-467D-A7A2-5E7EBACEF521}" type="slidenum">
              <a:rPr lang="en-NZ" smtClean="0"/>
              <a:pPr/>
              <a:t>28</a:t>
            </a:fld>
            <a:endParaRPr lang="en-NZ" dirty="0"/>
          </a:p>
        </p:txBody>
      </p:sp>
    </p:spTree>
    <p:extLst>
      <p:ext uri="{BB962C8B-B14F-4D97-AF65-F5344CB8AC3E}">
        <p14:creationId xmlns:p14="http://schemas.microsoft.com/office/powerpoint/2010/main" val="4804597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 this example, the fetch has returned us a promise. When we use .then on that returned promise, it will execute the function on the result ONCE the async operation is done.</a:t>
            </a:r>
          </a:p>
          <a:p>
            <a:r>
              <a:rPr lang="en-NZ" dirty="0"/>
              <a:t>So here it will wait until the request is done, then the response =&gt; </a:t>
            </a:r>
            <a:r>
              <a:rPr lang="en-NZ" dirty="0" err="1"/>
              <a:t>response.json</a:t>
            </a:r>
            <a:r>
              <a:rPr lang="en-NZ" dirty="0"/>
              <a:t> is just an arrow function, which means the response is the parameter and it will return a promise again, this time trying to get the json object.</a:t>
            </a:r>
          </a:p>
          <a:p>
            <a:r>
              <a:rPr lang="en-NZ" dirty="0"/>
              <a:t>To that returned JSON we’re then going to do something.</a:t>
            </a:r>
          </a:p>
          <a:p>
            <a:r>
              <a:rPr lang="en-NZ" dirty="0"/>
              <a:t>We’re going to take that (now it’s the </a:t>
            </a:r>
            <a:r>
              <a:rPr lang="en-NZ" dirty="0" err="1"/>
              <a:t>getResponse</a:t>
            </a:r>
            <a:r>
              <a:rPr lang="en-NZ" dirty="0"/>
              <a:t> parameter) and shove it into our </a:t>
            </a:r>
            <a:r>
              <a:rPr lang="en-NZ" dirty="0" err="1"/>
              <a:t>myText</a:t>
            </a:r>
            <a:r>
              <a:rPr lang="en-NZ" dirty="0"/>
              <a:t> element, which makes the json turn up in the text box when you click the GET.</a:t>
            </a:r>
          </a:p>
        </p:txBody>
      </p:sp>
      <p:sp>
        <p:nvSpPr>
          <p:cNvPr id="4" name="Slide Number Placeholder 3"/>
          <p:cNvSpPr>
            <a:spLocks noGrp="1"/>
          </p:cNvSpPr>
          <p:nvPr>
            <p:ph type="sldNum" sz="quarter" idx="10"/>
          </p:nvPr>
        </p:nvSpPr>
        <p:spPr/>
        <p:txBody>
          <a:bodyPr/>
          <a:lstStyle/>
          <a:p>
            <a:fld id="{0E35278D-14DB-467D-A7A2-5E7EBACEF521}" type="slidenum">
              <a:rPr lang="en-NZ" smtClean="0"/>
              <a:pPr/>
              <a:t>29</a:t>
            </a:fld>
            <a:endParaRPr lang="en-NZ" dirty="0"/>
          </a:p>
        </p:txBody>
      </p:sp>
    </p:spTree>
    <p:extLst>
      <p:ext uri="{BB962C8B-B14F-4D97-AF65-F5344CB8AC3E}">
        <p14:creationId xmlns:p14="http://schemas.microsoft.com/office/powerpoint/2010/main" val="1444108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REST is a type of web service.</a:t>
            </a:r>
          </a:p>
          <a:p>
            <a:r>
              <a:rPr lang="en-NZ" dirty="0"/>
              <a:t>As a web service, you have a server and a client, where the client sends the server a message and gets back a response over the web.</a:t>
            </a:r>
          </a:p>
          <a:p>
            <a:endParaRPr lang="en-NZ" dirty="0"/>
          </a:p>
          <a:p>
            <a:r>
              <a:rPr lang="en-NZ" dirty="0"/>
              <a:t>As such, we have three main things to get right: </a:t>
            </a:r>
          </a:p>
          <a:p>
            <a:r>
              <a:rPr lang="en-NZ" dirty="0"/>
              <a:t>The client has to send a message to the server,</a:t>
            </a:r>
          </a:p>
          <a:p>
            <a:r>
              <a:rPr lang="en-NZ" dirty="0"/>
              <a:t>The message has to get to the right place,</a:t>
            </a:r>
          </a:p>
          <a:p>
            <a:r>
              <a:rPr lang="en-NZ" dirty="0"/>
              <a:t>The server has to respond back to the client.</a:t>
            </a:r>
          </a:p>
          <a:p>
            <a:endParaRPr lang="en-NZ" dirty="0"/>
          </a:p>
          <a:p>
            <a:r>
              <a:rPr lang="en-NZ" dirty="0"/>
              <a:t>Let’s start with the various components and follow a REST request from the client to a JADE REST server. </a:t>
            </a:r>
          </a:p>
          <a:p>
            <a:r>
              <a:rPr lang="en-NZ" dirty="0"/>
              <a:t>Then we’ll look at each component one by one.</a:t>
            </a:r>
          </a:p>
          <a:p>
            <a:endParaRPr lang="en-NZ" dirty="0"/>
          </a:p>
          <a:p>
            <a:r>
              <a:rPr lang="en-NZ" dirty="0"/>
              <a:t>First up, the client sends out the request with a URL (Uniform Resource Locator) telling it where to go.</a:t>
            </a:r>
          </a:p>
          <a:p>
            <a:r>
              <a:rPr lang="en-NZ" dirty="0"/>
              <a:t>The first part of the URL is an IP address (or name that resolves to an IP address) which leads it to IIS (Internet Information Services). </a:t>
            </a:r>
            <a:r>
              <a:rPr lang="en-NZ" b="1" dirty="0"/>
              <a:t>&lt;Click&gt;</a:t>
            </a:r>
          </a:p>
          <a:p>
            <a:r>
              <a:rPr lang="en-NZ" dirty="0"/>
              <a:t>Once the request arrives at IIS (we’ll look at what IIS is soon), it uses ISAPI (Internet Server Application Programming Interface) to send it to our jadehttp.dll. </a:t>
            </a:r>
            <a:r>
              <a:rPr lang="en-NZ" b="1" dirty="0"/>
              <a:t>&lt;Click&gt;</a:t>
            </a:r>
          </a:p>
          <a:p>
            <a:r>
              <a:rPr lang="en-NZ" dirty="0"/>
              <a:t>Jadehttp.dll will look in its ini file to match the request to a JADE REST Application and assign it a port.</a:t>
            </a:r>
          </a:p>
          <a:p>
            <a:r>
              <a:rPr lang="en-NZ" dirty="0"/>
              <a:t>Our JADE REST Application is listening on that port and will accept that request and process it appropriately. </a:t>
            </a:r>
            <a:r>
              <a:rPr lang="en-NZ" b="1" dirty="0"/>
              <a:t>&lt;Click&gt;</a:t>
            </a:r>
          </a:p>
          <a:p>
            <a:endParaRPr lang="en-NZ" b="0" dirty="0"/>
          </a:p>
          <a:p>
            <a:r>
              <a:rPr lang="en-NZ" b="0" dirty="0"/>
              <a:t>So let’s look at each of these one by one so we can see how we use the URL to get to the server:</a:t>
            </a:r>
            <a:endParaRPr lang="en-NZ" b="1" dirty="0"/>
          </a:p>
        </p:txBody>
      </p:sp>
      <p:sp>
        <p:nvSpPr>
          <p:cNvPr id="4" name="Slide Number Placeholder 3"/>
          <p:cNvSpPr>
            <a:spLocks noGrp="1"/>
          </p:cNvSpPr>
          <p:nvPr>
            <p:ph type="sldNum" sz="quarter" idx="10"/>
          </p:nvPr>
        </p:nvSpPr>
        <p:spPr/>
        <p:txBody>
          <a:bodyPr/>
          <a:lstStyle/>
          <a:p>
            <a:fld id="{0E35278D-14DB-467D-A7A2-5E7EBACEF521}" type="slidenum">
              <a:rPr lang="en-NZ" smtClean="0"/>
              <a:pPr/>
              <a:t>3</a:t>
            </a:fld>
            <a:endParaRPr lang="en-NZ" dirty="0"/>
          </a:p>
        </p:txBody>
      </p:sp>
    </p:spTree>
    <p:extLst>
      <p:ext uri="{BB962C8B-B14F-4D97-AF65-F5344CB8AC3E}">
        <p14:creationId xmlns:p14="http://schemas.microsoft.com/office/powerpoint/2010/main" val="32652365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0E35278D-14DB-467D-A7A2-5E7EBACEF521}" type="slidenum">
              <a:rPr lang="en-NZ" smtClean="0"/>
              <a:pPr/>
              <a:t>30</a:t>
            </a:fld>
            <a:endParaRPr lang="en-NZ" dirty="0"/>
          </a:p>
        </p:txBody>
      </p:sp>
    </p:spTree>
    <p:extLst>
      <p:ext uri="{BB962C8B-B14F-4D97-AF65-F5344CB8AC3E}">
        <p14:creationId xmlns:p14="http://schemas.microsoft.com/office/powerpoint/2010/main" val="22581367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Finally Escape replaces any character that have special meaning to a URL – spaces, slashes, colons etc. with a percent-encoding, for example a space turns into %20</a:t>
            </a:r>
          </a:p>
          <a:p>
            <a:r>
              <a:rPr lang="en-NZ" dirty="0"/>
              <a:t>This is important if you’re accepting input from a user, because you never know what those crazy users will put in your input box.</a:t>
            </a:r>
          </a:p>
        </p:txBody>
      </p:sp>
      <p:sp>
        <p:nvSpPr>
          <p:cNvPr id="4" name="Slide Number Placeholder 3"/>
          <p:cNvSpPr>
            <a:spLocks noGrp="1"/>
          </p:cNvSpPr>
          <p:nvPr>
            <p:ph type="sldNum" sz="quarter" idx="10"/>
          </p:nvPr>
        </p:nvSpPr>
        <p:spPr/>
        <p:txBody>
          <a:bodyPr/>
          <a:lstStyle/>
          <a:p>
            <a:fld id="{0E35278D-14DB-467D-A7A2-5E7EBACEF521}" type="slidenum">
              <a:rPr lang="en-NZ" smtClean="0"/>
              <a:pPr/>
              <a:t>31</a:t>
            </a:fld>
            <a:endParaRPr lang="en-NZ" dirty="0"/>
          </a:p>
        </p:txBody>
      </p:sp>
    </p:spTree>
    <p:extLst>
      <p:ext uri="{BB962C8B-B14F-4D97-AF65-F5344CB8AC3E}">
        <p14:creationId xmlns:p14="http://schemas.microsoft.com/office/powerpoint/2010/main" val="29420084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For postman, I think the best way to cover this is just to show you.</a:t>
            </a:r>
          </a:p>
          <a:p>
            <a:r>
              <a:rPr lang="en-NZ" dirty="0"/>
              <a:t>There are many tools like it, postman is just my favourite – it’s just a tool for testing web services (e.g. REST) APIs.</a:t>
            </a:r>
          </a:p>
          <a:p>
            <a:endParaRPr lang="en-NZ" dirty="0"/>
          </a:p>
          <a:p>
            <a:r>
              <a:rPr lang="en-NZ" dirty="0"/>
              <a:t>Let’s open Postman and see how easy it is to make REST requests to make sure they work</a:t>
            </a:r>
          </a:p>
          <a:p>
            <a:endParaRPr lang="en-NZ" i="1" dirty="0"/>
          </a:p>
          <a:p>
            <a:r>
              <a:rPr lang="en-NZ" i="1" dirty="0"/>
              <a:t>- Make a GET and a POST request to the Erewhon API.</a:t>
            </a:r>
          </a:p>
        </p:txBody>
      </p:sp>
      <p:sp>
        <p:nvSpPr>
          <p:cNvPr id="4" name="Slide Number Placeholder 3"/>
          <p:cNvSpPr>
            <a:spLocks noGrp="1"/>
          </p:cNvSpPr>
          <p:nvPr>
            <p:ph type="sldNum" sz="quarter" idx="10"/>
          </p:nvPr>
        </p:nvSpPr>
        <p:spPr/>
        <p:txBody>
          <a:bodyPr/>
          <a:lstStyle/>
          <a:p>
            <a:fld id="{0E35278D-14DB-467D-A7A2-5E7EBACEF521}" type="slidenum">
              <a:rPr lang="en-NZ" smtClean="0"/>
              <a:pPr/>
              <a:t>32</a:t>
            </a:fld>
            <a:endParaRPr lang="en-NZ" dirty="0"/>
          </a:p>
        </p:txBody>
      </p:sp>
    </p:spTree>
    <p:extLst>
      <p:ext uri="{BB962C8B-B14F-4D97-AF65-F5344CB8AC3E}">
        <p14:creationId xmlns:p14="http://schemas.microsoft.com/office/powerpoint/2010/main" val="22043732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Now to close out the REST clients, we’ve saved the best for last.</a:t>
            </a:r>
          </a:p>
          <a:p>
            <a:r>
              <a:rPr lang="en-NZ" dirty="0"/>
              <a:t>You can consume REST APIs from JADE.</a:t>
            </a:r>
          </a:p>
          <a:p>
            <a:r>
              <a:rPr lang="en-NZ" dirty="0"/>
              <a:t>In JADE2020 it’s a bit easier, as we have new dedicated RootSchema classes for making REST requests.</a:t>
            </a:r>
          </a:p>
          <a:p>
            <a:r>
              <a:rPr lang="en-NZ" dirty="0"/>
              <a:t>However, if you’re stuck on an earlier release, you can still consume REST from JADE using the </a:t>
            </a:r>
            <a:r>
              <a:rPr lang="en-NZ" b="1" dirty="0" err="1"/>
              <a:t>JadeHTTPConnection</a:t>
            </a:r>
            <a:r>
              <a:rPr lang="en-NZ" dirty="0"/>
              <a:t> class.</a:t>
            </a:r>
          </a:p>
          <a:p>
            <a:r>
              <a:rPr lang="en-NZ" dirty="0"/>
              <a:t>Let’s briefly go through each way.</a:t>
            </a:r>
          </a:p>
        </p:txBody>
      </p:sp>
      <p:sp>
        <p:nvSpPr>
          <p:cNvPr id="4" name="Slide Number Placeholder 3"/>
          <p:cNvSpPr>
            <a:spLocks noGrp="1"/>
          </p:cNvSpPr>
          <p:nvPr>
            <p:ph type="sldNum" sz="quarter" idx="10"/>
          </p:nvPr>
        </p:nvSpPr>
        <p:spPr/>
        <p:txBody>
          <a:bodyPr/>
          <a:lstStyle/>
          <a:p>
            <a:fld id="{0E35278D-14DB-467D-A7A2-5E7EBACEF521}" type="slidenum">
              <a:rPr lang="en-NZ" smtClean="0"/>
              <a:pPr/>
              <a:t>33</a:t>
            </a:fld>
            <a:endParaRPr lang="en-NZ" dirty="0"/>
          </a:p>
        </p:txBody>
      </p:sp>
    </p:spTree>
    <p:extLst>
      <p:ext uri="{BB962C8B-B14F-4D97-AF65-F5344CB8AC3E}">
        <p14:creationId xmlns:p14="http://schemas.microsoft.com/office/powerpoint/2010/main" val="650200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So first up, let’s say you’re on an earlier release and don’t have access to the new JADE2020 REST classes.</a:t>
            </a:r>
          </a:p>
          <a:p>
            <a:r>
              <a:rPr lang="en-NZ" dirty="0"/>
              <a:t>Since REST requests are just HTTP requests in a certain format, you can hand-roll your own REST client using the </a:t>
            </a:r>
            <a:r>
              <a:rPr lang="en-NZ" b="1" dirty="0" err="1"/>
              <a:t>JadeHTTPConnection</a:t>
            </a:r>
            <a:r>
              <a:rPr lang="en-NZ" dirty="0"/>
              <a:t> class, specifically its </a:t>
            </a:r>
            <a:r>
              <a:rPr lang="en-NZ" b="1" dirty="0" err="1"/>
              <a:t>sendRequest</a:t>
            </a:r>
            <a:r>
              <a:rPr lang="en-NZ" dirty="0"/>
              <a:t> method.</a:t>
            </a:r>
          </a:p>
        </p:txBody>
      </p:sp>
      <p:sp>
        <p:nvSpPr>
          <p:cNvPr id="4" name="Slide Number Placeholder 3"/>
          <p:cNvSpPr>
            <a:spLocks noGrp="1"/>
          </p:cNvSpPr>
          <p:nvPr>
            <p:ph type="sldNum" sz="quarter" idx="10"/>
          </p:nvPr>
        </p:nvSpPr>
        <p:spPr/>
        <p:txBody>
          <a:bodyPr/>
          <a:lstStyle/>
          <a:p>
            <a:fld id="{0E35278D-14DB-467D-A7A2-5E7EBACEF521}" type="slidenum">
              <a:rPr lang="en-NZ" smtClean="0"/>
              <a:pPr/>
              <a:t>34</a:t>
            </a:fld>
            <a:endParaRPr lang="en-NZ" dirty="0"/>
          </a:p>
        </p:txBody>
      </p:sp>
    </p:spTree>
    <p:extLst>
      <p:ext uri="{BB962C8B-B14F-4D97-AF65-F5344CB8AC3E}">
        <p14:creationId xmlns:p14="http://schemas.microsoft.com/office/powerpoint/2010/main" val="15896075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Now onto JADE2020, we have three new classes;</a:t>
            </a:r>
          </a:p>
          <a:p>
            <a:pPr marL="171450" indent="-171450">
              <a:buFontTx/>
              <a:buChar char="-"/>
            </a:pPr>
            <a:r>
              <a:rPr lang="en-NZ" dirty="0"/>
              <a:t>JadeRestClient</a:t>
            </a:r>
          </a:p>
          <a:p>
            <a:pPr marL="171450" indent="-171450">
              <a:buFontTx/>
              <a:buChar char="-"/>
            </a:pPr>
            <a:r>
              <a:rPr lang="en-NZ" dirty="0"/>
              <a:t>JadeRestRequest</a:t>
            </a:r>
          </a:p>
          <a:p>
            <a:pPr marL="171450" indent="-171450">
              <a:buFontTx/>
              <a:buChar char="-"/>
            </a:pPr>
            <a:r>
              <a:rPr lang="en-NZ" dirty="0"/>
              <a:t>JadeRestResponse</a:t>
            </a:r>
          </a:p>
          <a:p>
            <a:pPr marL="171450" indent="-171450">
              <a:buFontTx/>
              <a:buChar char="-"/>
            </a:pPr>
            <a:endParaRPr lang="en-NZ" dirty="0"/>
          </a:p>
        </p:txBody>
      </p:sp>
      <p:sp>
        <p:nvSpPr>
          <p:cNvPr id="4" name="Slide Number Placeholder 3"/>
          <p:cNvSpPr>
            <a:spLocks noGrp="1"/>
          </p:cNvSpPr>
          <p:nvPr>
            <p:ph type="sldNum" sz="quarter" idx="10"/>
          </p:nvPr>
        </p:nvSpPr>
        <p:spPr/>
        <p:txBody>
          <a:bodyPr/>
          <a:lstStyle/>
          <a:p>
            <a:fld id="{0E35278D-14DB-467D-A7A2-5E7EBACEF521}" type="slidenum">
              <a:rPr lang="en-NZ" smtClean="0"/>
              <a:pPr/>
              <a:t>35</a:t>
            </a:fld>
            <a:endParaRPr lang="en-NZ" dirty="0"/>
          </a:p>
        </p:txBody>
      </p:sp>
    </p:spTree>
    <p:extLst>
      <p:ext uri="{BB962C8B-B14F-4D97-AF65-F5344CB8AC3E}">
        <p14:creationId xmlns:p14="http://schemas.microsoft.com/office/powerpoint/2010/main" val="3827461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And let’s see how we use them:</a:t>
            </a:r>
          </a:p>
          <a:p>
            <a:r>
              <a:rPr lang="en-NZ" dirty="0"/>
              <a:t>First up we create a client and pass it the endpoint – remember that’s the part of the URL that describes *where to find the </a:t>
            </a:r>
            <a:r>
              <a:rPr lang="en-NZ" dirty="0" err="1"/>
              <a:t>api</a:t>
            </a:r>
            <a:r>
              <a:rPr lang="en-NZ" dirty="0"/>
              <a:t>*</a:t>
            </a:r>
          </a:p>
          <a:p>
            <a:r>
              <a:rPr lang="en-NZ" dirty="0"/>
              <a:t>Next, we’ll create a request. This is kind of like the </a:t>
            </a:r>
            <a:r>
              <a:rPr lang="en-NZ" dirty="0" err="1"/>
              <a:t>init</a:t>
            </a:r>
            <a:r>
              <a:rPr lang="en-NZ" dirty="0"/>
              <a:t> object of </a:t>
            </a:r>
            <a:r>
              <a:rPr lang="en-NZ" dirty="0" err="1"/>
              <a:t>javascript</a:t>
            </a:r>
            <a:r>
              <a:rPr lang="en-NZ" dirty="0"/>
              <a:t>, in that it has all of the customisation for that particular request – here we’re setting the resource we’re trying to access in the create method</a:t>
            </a:r>
          </a:p>
          <a:p>
            <a:r>
              <a:rPr lang="en-NZ" dirty="0"/>
              <a:t>We’re setting the parameter for the GET with </a:t>
            </a:r>
            <a:r>
              <a:rPr lang="en-NZ" dirty="0" err="1"/>
              <a:t>addURLSeg</a:t>
            </a:r>
            <a:endParaRPr lang="en-NZ" dirty="0"/>
          </a:p>
          <a:p>
            <a:r>
              <a:rPr lang="en-NZ" dirty="0"/>
              <a:t>And since it’s a JADE REST service, we’ll need the JADE application name in the query string, which we can do with </a:t>
            </a:r>
            <a:r>
              <a:rPr lang="en-NZ" dirty="0" err="1"/>
              <a:t>request.appName</a:t>
            </a:r>
            <a:r>
              <a:rPr lang="en-NZ" dirty="0"/>
              <a:t>.</a:t>
            </a:r>
          </a:p>
          <a:p>
            <a:endParaRPr lang="en-NZ" dirty="0"/>
          </a:p>
          <a:p>
            <a:r>
              <a:rPr lang="en-NZ" dirty="0"/>
              <a:t>Then we just need to create a response object and pass it and the request object to the client, and the response object will be populated with the results of the response.</a:t>
            </a:r>
          </a:p>
        </p:txBody>
      </p:sp>
      <p:sp>
        <p:nvSpPr>
          <p:cNvPr id="4" name="Slide Number Placeholder 3"/>
          <p:cNvSpPr>
            <a:spLocks noGrp="1"/>
          </p:cNvSpPr>
          <p:nvPr>
            <p:ph type="sldNum" sz="quarter" idx="10"/>
          </p:nvPr>
        </p:nvSpPr>
        <p:spPr/>
        <p:txBody>
          <a:bodyPr/>
          <a:lstStyle/>
          <a:p>
            <a:fld id="{0E35278D-14DB-467D-A7A2-5E7EBACEF521}" type="slidenum">
              <a:rPr lang="en-NZ" smtClean="0"/>
              <a:pPr/>
              <a:t>36</a:t>
            </a:fld>
            <a:endParaRPr lang="en-NZ" dirty="0"/>
          </a:p>
        </p:txBody>
      </p:sp>
    </p:spTree>
    <p:extLst>
      <p:ext uri="{BB962C8B-B14F-4D97-AF65-F5344CB8AC3E}">
        <p14:creationId xmlns:p14="http://schemas.microsoft.com/office/powerpoint/2010/main" val="19148063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For reference, there’s more properties and methods that you can set on a request, as REST APIs can require the requests to provide content in all sorts of types. We won’t get into all that today though.</a:t>
            </a:r>
          </a:p>
        </p:txBody>
      </p:sp>
      <p:sp>
        <p:nvSpPr>
          <p:cNvPr id="4" name="Slide Number Placeholder 3"/>
          <p:cNvSpPr>
            <a:spLocks noGrp="1"/>
          </p:cNvSpPr>
          <p:nvPr>
            <p:ph type="sldNum" sz="quarter" idx="10"/>
          </p:nvPr>
        </p:nvSpPr>
        <p:spPr/>
        <p:txBody>
          <a:bodyPr/>
          <a:lstStyle/>
          <a:p>
            <a:fld id="{0E35278D-14DB-467D-A7A2-5E7EBACEF521}" type="slidenum">
              <a:rPr lang="en-NZ" smtClean="0"/>
              <a:pPr/>
              <a:t>37</a:t>
            </a:fld>
            <a:endParaRPr lang="en-NZ" dirty="0"/>
          </a:p>
        </p:txBody>
      </p:sp>
    </p:spTree>
    <p:extLst>
      <p:ext uri="{BB962C8B-B14F-4D97-AF65-F5344CB8AC3E}">
        <p14:creationId xmlns:p14="http://schemas.microsoft.com/office/powerpoint/2010/main" val="10514264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We’ve now covered the three main parts of the REST request journey – we’ve looked at how JADE provides REST services on the server-side</a:t>
            </a:r>
            <a:r>
              <a:rPr lang="en-NZ" dirty="0"/>
              <a:t> </a:t>
            </a:r>
            <a:r>
              <a:rPr lang="en-NZ" b="1" dirty="0"/>
              <a:t>&lt;Click&gt;</a:t>
            </a:r>
          </a:p>
          <a:p>
            <a:endParaRPr lang="en-NZ" dirty="0"/>
          </a:p>
          <a:p>
            <a:r>
              <a:rPr lang="en-NZ" dirty="0"/>
              <a:t>We’ve looked at how to consume the REST services as a client </a:t>
            </a:r>
            <a:r>
              <a:rPr lang="en-NZ" b="1" dirty="0"/>
              <a:t>&lt;Click&gt;</a:t>
            </a:r>
          </a:p>
          <a:p>
            <a:endParaRPr lang="en-NZ" dirty="0"/>
          </a:p>
          <a:p>
            <a:r>
              <a:rPr lang="en-NZ" dirty="0"/>
              <a:t>And we have some basic wiring in the middle, just a simple IIS setup so that it works. </a:t>
            </a:r>
            <a:r>
              <a:rPr lang="en-NZ" b="1" dirty="0"/>
              <a:t>&lt;Click&gt;</a:t>
            </a:r>
          </a:p>
          <a:p>
            <a:endParaRPr lang="en-NZ" b="1" dirty="0"/>
          </a:p>
          <a:p>
            <a:r>
              <a:rPr lang="en-NZ" b="0" dirty="0"/>
              <a:t>We’re now going to go a bit deeper. Starting with getting our URLs to not look so ugly.</a:t>
            </a:r>
            <a:endParaRPr lang="en-US" b="0" dirty="0"/>
          </a:p>
        </p:txBody>
      </p:sp>
      <p:sp>
        <p:nvSpPr>
          <p:cNvPr id="4" name="Slide Number Placeholder 3"/>
          <p:cNvSpPr>
            <a:spLocks noGrp="1"/>
          </p:cNvSpPr>
          <p:nvPr>
            <p:ph type="sldNum" sz="quarter" idx="10"/>
          </p:nvPr>
        </p:nvSpPr>
        <p:spPr/>
        <p:txBody>
          <a:bodyPr/>
          <a:lstStyle/>
          <a:p>
            <a:fld id="{0E35278D-14DB-467D-A7A2-5E7EBACEF521}" type="slidenum">
              <a:rPr lang="en-NZ" smtClean="0"/>
              <a:pPr/>
              <a:t>38</a:t>
            </a:fld>
            <a:endParaRPr lang="en-NZ" dirty="0"/>
          </a:p>
        </p:txBody>
      </p:sp>
    </p:spTree>
    <p:extLst>
      <p:ext uri="{BB962C8B-B14F-4D97-AF65-F5344CB8AC3E}">
        <p14:creationId xmlns:p14="http://schemas.microsoft.com/office/powerpoint/2010/main" val="32652365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By default, your JADE URLs are going to look pretty ugly. </a:t>
            </a:r>
          </a:p>
          <a:p>
            <a:r>
              <a:rPr lang="en-US" dirty="0"/>
              <a:t>That’s mostly because of the wiring – the IIS and the jadehttp.dll.</a:t>
            </a:r>
          </a:p>
          <a:p>
            <a:endParaRPr lang="en-US" dirty="0"/>
          </a:p>
          <a:p>
            <a:r>
              <a:rPr lang="en-US" dirty="0"/>
              <a:t>Fortunately for us, we can fix it by getting a bit more sophisticated in our IIS setup, and by leveraging the IIS’ URL rewrite feature.</a:t>
            </a:r>
            <a:endParaRPr lang="en-NZ" dirty="0"/>
          </a:p>
        </p:txBody>
      </p:sp>
      <p:sp>
        <p:nvSpPr>
          <p:cNvPr id="4" name="Slide Number Placeholder 3"/>
          <p:cNvSpPr>
            <a:spLocks noGrp="1"/>
          </p:cNvSpPr>
          <p:nvPr>
            <p:ph type="sldNum" sz="quarter" idx="10"/>
          </p:nvPr>
        </p:nvSpPr>
        <p:spPr/>
        <p:txBody>
          <a:bodyPr/>
          <a:lstStyle/>
          <a:p>
            <a:fld id="{0E35278D-14DB-467D-A7A2-5E7EBACEF521}" type="slidenum">
              <a:rPr lang="en-NZ" smtClean="0"/>
              <a:pPr/>
              <a:t>39</a:t>
            </a:fld>
            <a:endParaRPr lang="en-NZ" dirty="0"/>
          </a:p>
        </p:txBody>
      </p:sp>
    </p:spTree>
    <p:extLst>
      <p:ext uri="{BB962C8B-B14F-4D97-AF65-F5344CB8AC3E}">
        <p14:creationId xmlns:p14="http://schemas.microsoft.com/office/powerpoint/2010/main" val="1425796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Starting with the URL itself.</a:t>
            </a:r>
          </a:p>
          <a:p>
            <a:r>
              <a:rPr lang="en-NZ" dirty="0"/>
              <a:t>A URL is made up of three main parts:</a:t>
            </a:r>
          </a:p>
          <a:p>
            <a:pPr marL="171450" indent="-171450">
              <a:buFontTx/>
              <a:buChar char="-"/>
            </a:pPr>
            <a:r>
              <a:rPr lang="en-NZ" dirty="0"/>
              <a:t>You have the endpoint, which is a description of “Where is the server” and will be used by the IIS component.</a:t>
            </a:r>
          </a:p>
          <a:p>
            <a:pPr marL="171450" indent="-171450">
              <a:buFontTx/>
              <a:buChar char="-"/>
            </a:pPr>
            <a:r>
              <a:rPr lang="en-NZ" dirty="0"/>
              <a:t>Then you have the resource, which is a description of “What particular resource on the server am I trying to interact with?” and will be used by the JADE REST application</a:t>
            </a:r>
          </a:p>
          <a:p>
            <a:pPr marL="171450" indent="-171450">
              <a:buFontTx/>
              <a:buChar char="-"/>
            </a:pPr>
            <a:r>
              <a:rPr lang="en-NZ" dirty="0"/>
              <a:t>Finally, the query string, which for JADE REST servers is used to tell jadehttp.dll </a:t>
            </a:r>
            <a:r>
              <a:rPr lang="en-NZ" b="1" dirty="0"/>
              <a:t>which</a:t>
            </a:r>
            <a:r>
              <a:rPr lang="en-NZ" dirty="0"/>
              <a:t> JADE REST application should handle the request.</a:t>
            </a:r>
          </a:p>
          <a:p>
            <a:pPr marL="171450" indent="-171450">
              <a:buFontTx/>
              <a:buChar char="-"/>
            </a:pPr>
            <a:endParaRPr lang="en-NZ" dirty="0"/>
          </a:p>
          <a:p>
            <a:pPr marL="0" indent="0">
              <a:buFontTx/>
              <a:buNone/>
            </a:pPr>
            <a:endParaRPr lang="en-NZ" dirty="0"/>
          </a:p>
        </p:txBody>
      </p:sp>
      <p:sp>
        <p:nvSpPr>
          <p:cNvPr id="4" name="Slide Number Placeholder 3"/>
          <p:cNvSpPr>
            <a:spLocks noGrp="1"/>
          </p:cNvSpPr>
          <p:nvPr>
            <p:ph type="sldNum" sz="quarter" idx="10"/>
          </p:nvPr>
        </p:nvSpPr>
        <p:spPr/>
        <p:txBody>
          <a:bodyPr/>
          <a:lstStyle/>
          <a:p>
            <a:fld id="{0E35278D-14DB-467D-A7A2-5E7EBACEF521}" type="slidenum">
              <a:rPr lang="en-NZ" smtClean="0"/>
              <a:pPr/>
              <a:t>4</a:t>
            </a:fld>
            <a:endParaRPr lang="en-NZ" dirty="0"/>
          </a:p>
        </p:txBody>
      </p:sp>
    </p:spTree>
    <p:extLst>
      <p:ext uri="{BB962C8B-B14F-4D97-AF65-F5344CB8AC3E}">
        <p14:creationId xmlns:p14="http://schemas.microsoft.com/office/powerpoint/2010/main" val="1539351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As you hopefully remember, the URLs are made of three parts – </a:t>
            </a:r>
          </a:p>
          <a:p>
            <a:pPr marL="171450" indent="-171450">
              <a:buFontTx/>
              <a:buChar char="-"/>
            </a:pPr>
            <a:r>
              <a:rPr lang="en-US" dirty="0"/>
              <a:t>The endpoint, which describes where to find the REST server</a:t>
            </a:r>
          </a:p>
          <a:p>
            <a:pPr marL="171450" indent="-171450">
              <a:buFontTx/>
              <a:buChar char="-"/>
            </a:pPr>
            <a:r>
              <a:rPr lang="en-NZ" dirty="0"/>
              <a:t>The resource, which describes WHICH resource on the REST server we’re trying to interact with</a:t>
            </a:r>
          </a:p>
          <a:p>
            <a:pPr marL="171450" indent="-171450">
              <a:buFontTx/>
              <a:buChar char="-"/>
            </a:pPr>
            <a:r>
              <a:rPr lang="en-NZ" dirty="0"/>
              <a:t>And the query string, which is only used to tell the jadehttp.dll what the JADE REST server’s application name is.</a:t>
            </a:r>
          </a:p>
          <a:p>
            <a:pPr marL="171450" indent="-171450">
              <a:buFontTx/>
              <a:buChar char="-"/>
            </a:pPr>
            <a:endParaRPr lang="en-NZ" dirty="0"/>
          </a:p>
          <a:p>
            <a:pPr marL="0" indent="0">
              <a:buFontTx/>
              <a:buNone/>
            </a:pPr>
            <a:r>
              <a:rPr lang="en-NZ" dirty="0"/>
              <a:t>We’re always going to need the green part, the which resource.</a:t>
            </a:r>
          </a:p>
          <a:p>
            <a:pPr marL="0" indent="0">
              <a:buFontTx/>
              <a:buNone/>
            </a:pPr>
            <a:r>
              <a:rPr lang="en-NZ" dirty="0"/>
              <a:t>We’re going to need some amount of the endpoint, though if we only have one REST Server per IIS “website” we can simplify it a bit.</a:t>
            </a:r>
          </a:p>
          <a:p>
            <a:pPr marL="0" indent="0">
              <a:buFontTx/>
              <a:buNone/>
            </a:pPr>
            <a:r>
              <a:rPr lang="en-NZ" dirty="0"/>
              <a:t>And the query string we can get rid of, if we know we have a 1:1 relationship between IIS website and JADE REST Application.</a:t>
            </a:r>
          </a:p>
          <a:p>
            <a:pPr marL="0" indent="0">
              <a:buFontTx/>
              <a:buNone/>
            </a:pPr>
            <a:endParaRPr lang="en-NZ" dirty="0"/>
          </a:p>
          <a:p>
            <a:pPr marL="0" indent="0">
              <a:buFontTx/>
              <a:buNone/>
            </a:pPr>
            <a:r>
              <a:rPr lang="en-NZ" dirty="0"/>
              <a:t>Let’s delve back into IIS and see how we can simplify the endpoint a bit first.</a:t>
            </a:r>
          </a:p>
        </p:txBody>
      </p:sp>
      <p:sp>
        <p:nvSpPr>
          <p:cNvPr id="4" name="Slide Number Placeholder 3"/>
          <p:cNvSpPr>
            <a:spLocks noGrp="1"/>
          </p:cNvSpPr>
          <p:nvPr>
            <p:ph type="sldNum" sz="quarter" idx="10"/>
          </p:nvPr>
        </p:nvSpPr>
        <p:spPr/>
        <p:txBody>
          <a:bodyPr/>
          <a:lstStyle/>
          <a:p>
            <a:fld id="{0E35278D-14DB-467D-A7A2-5E7EBACEF521}" type="slidenum">
              <a:rPr lang="en-NZ" smtClean="0"/>
              <a:pPr/>
              <a:t>40</a:t>
            </a:fld>
            <a:endParaRPr lang="en-NZ" dirty="0"/>
          </a:p>
        </p:txBody>
      </p:sp>
    </p:spTree>
    <p:extLst>
      <p:ext uri="{BB962C8B-B14F-4D97-AF65-F5344CB8AC3E}">
        <p14:creationId xmlns:p14="http://schemas.microsoft.com/office/powerpoint/2010/main" val="1038373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To make the URL user-friendly, we’re going to use URL Rewrite.</a:t>
            </a:r>
          </a:p>
          <a:p>
            <a:r>
              <a:rPr lang="en-US" dirty="0"/>
              <a:t>URL Rewrite is a feature of Microsoft IIS which allows you to modify the incoming URL with a regular expression. </a:t>
            </a:r>
          </a:p>
          <a:p>
            <a:r>
              <a:rPr lang="en-US" dirty="0"/>
              <a:t>If we can add the parts of the URL that will always be the same in IIS, the end user doesn’t have to provide them.</a:t>
            </a:r>
          </a:p>
          <a:p>
            <a:endParaRPr lang="en-US" dirty="0"/>
          </a:p>
          <a:p>
            <a:r>
              <a:rPr lang="en-US" dirty="0"/>
              <a:t>To install URL rewrite, you can download and install it directly from iis.net. Once installed, a new icon will appear in IIS for each of your applications.</a:t>
            </a:r>
            <a:endParaRPr lang="en-NZ" dirty="0"/>
          </a:p>
        </p:txBody>
      </p:sp>
      <p:sp>
        <p:nvSpPr>
          <p:cNvPr id="4" name="Slide Number Placeholder 3"/>
          <p:cNvSpPr>
            <a:spLocks noGrp="1"/>
          </p:cNvSpPr>
          <p:nvPr>
            <p:ph type="sldNum" sz="quarter" idx="10"/>
          </p:nvPr>
        </p:nvSpPr>
        <p:spPr/>
        <p:txBody>
          <a:bodyPr/>
          <a:lstStyle/>
          <a:p>
            <a:fld id="{0E35278D-14DB-467D-A7A2-5E7EBACEF521}" type="slidenum">
              <a:rPr lang="en-NZ" smtClean="0"/>
              <a:pPr/>
              <a:t>41</a:t>
            </a:fld>
            <a:endParaRPr lang="en-NZ" dirty="0"/>
          </a:p>
        </p:txBody>
      </p:sp>
    </p:spTree>
    <p:extLst>
      <p:ext uri="{BB962C8B-B14F-4D97-AF65-F5344CB8AC3E}">
        <p14:creationId xmlns:p14="http://schemas.microsoft.com/office/powerpoint/2010/main" val="26859095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So, we know we can rewrite the URLs. Before we see exactly how we’re going to do that, let’s make sure we know what our goal is.</a:t>
            </a:r>
          </a:p>
          <a:p>
            <a:r>
              <a:rPr lang="en-US" dirty="0"/>
              <a:t>The first thing we want to do is get rid of the </a:t>
            </a:r>
            <a:r>
              <a:rPr lang="en-US" b="1" dirty="0"/>
              <a:t>jadehttp.dll</a:t>
            </a:r>
            <a:r>
              <a:rPr lang="en-US" dirty="0"/>
              <a:t>, since </a:t>
            </a:r>
          </a:p>
          <a:p>
            <a:pPr marL="228600" indent="-228600">
              <a:buAutoNum type="alphaLcParenR"/>
            </a:pPr>
            <a:r>
              <a:rPr lang="en-US" dirty="0"/>
              <a:t>It’s the same every time</a:t>
            </a:r>
          </a:p>
          <a:p>
            <a:pPr marL="228600" indent="-228600">
              <a:buAutoNum type="alphaLcParenR"/>
            </a:pPr>
            <a:r>
              <a:rPr lang="en-US" dirty="0"/>
              <a:t>It looks a bit weird in the URL</a:t>
            </a:r>
          </a:p>
          <a:p>
            <a:pPr marL="0" indent="0">
              <a:buNone/>
            </a:pPr>
            <a:endParaRPr lang="en-NZ" dirty="0"/>
          </a:p>
          <a:p>
            <a:pPr marL="0" indent="0">
              <a:buNone/>
            </a:pPr>
            <a:r>
              <a:rPr lang="en-NZ" dirty="0"/>
              <a:t>We’re going to have our incoming URL rewrite rule add it in (so the user doesn’t have to include it) … what sort of regex will we need?</a:t>
            </a:r>
          </a:p>
        </p:txBody>
      </p:sp>
      <p:sp>
        <p:nvSpPr>
          <p:cNvPr id="4" name="Slide Number Placeholder 3"/>
          <p:cNvSpPr>
            <a:spLocks noGrp="1"/>
          </p:cNvSpPr>
          <p:nvPr>
            <p:ph type="sldNum" sz="quarter" idx="10"/>
          </p:nvPr>
        </p:nvSpPr>
        <p:spPr/>
        <p:txBody>
          <a:bodyPr/>
          <a:lstStyle/>
          <a:p>
            <a:fld id="{0E35278D-14DB-467D-A7A2-5E7EBACEF521}" type="slidenum">
              <a:rPr lang="en-NZ" smtClean="0"/>
              <a:pPr/>
              <a:t>42</a:t>
            </a:fld>
            <a:endParaRPr lang="en-NZ" dirty="0"/>
          </a:p>
        </p:txBody>
      </p:sp>
    </p:spTree>
    <p:extLst>
      <p:ext uri="{BB962C8B-B14F-4D97-AF65-F5344CB8AC3E}">
        <p14:creationId xmlns:p14="http://schemas.microsoft.com/office/powerpoint/2010/main" val="30466262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Our regex is going to be even easier than you might expect! </a:t>
            </a:r>
          </a:p>
          <a:p>
            <a:r>
              <a:rPr lang="en-US" dirty="0"/>
              <a:t>We don’t have to worry about the localhost (or IP address or domain name that maps to IP address) part, nor the Application name since IIS has already resolved that much. The URL we will need to make the rest of the journey is just this much… </a:t>
            </a:r>
            <a:r>
              <a:rPr lang="en-US" b="1" dirty="0"/>
              <a:t>&lt;Click&gt;</a:t>
            </a:r>
          </a:p>
          <a:p>
            <a:endParaRPr lang="en-US" b="1" dirty="0"/>
          </a:p>
          <a:p>
            <a:r>
              <a:rPr lang="en-US" b="0" dirty="0"/>
              <a:t>And so, if we’re going to be adding the jadehttp.dll part in the rewrite, the partial URL we’ll be working with is just this: </a:t>
            </a:r>
            <a:r>
              <a:rPr lang="en-US" b="1" dirty="0"/>
              <a:t>&lt;Click&gt;</a:t>
            </a:r>
          </a:p>
          <a:p>
            <a:endParaRPr lang="en-US" b="1" dirty="0"/>
          </a:p>
          <a:p>
            <a:r>
              <a:rPr lang="en-US" b="0" dirty="0"/>
              <a:t>And all we need to do is add jadehttp.dll to the start of it!</a:t>
            </a:r>
            <a:endParaRPr lang="en-NZ" b="0" dirty="0"/>
          </a:p>
        </p:txBody>
      </p:sp>
      <p:sp>
        <p:nvSpPr>
          <p:cNvPr id="4" name="Slide Number Placeholder 3"/>
          <p:cNvSpPr>
            <a:spLocks noGrp="1"/>
          </p:cNvSpPr>
          <p:nvPr>
            <p:ph type="sldNum" sz="quarter" idx="10"/>
          </p:nvPr>
        </p:nvSpPr>
        <p:spPr/>
        <p:txBody>
          <a:bodyPr/>
          <a:lstStyle/>
          <a:p>
            <a:fld id="{0E35278D-14DB-467D-A7A2-5E7EBACEF521}" type="slidenum">
              <a:rPr lang="en-NZ" smtClean="0"/>
              <a:pPr/>
              <a:t>43</a:t>
            </a:fld>
            <a:endParaRPr lang="en-NZ" dirty="0"/>
          </a:p>
        </p:txBody>
      </p:sp>
    </p:spTree>
    <p:extLst>
      <p:ext uri="{BB962C8B-B14F-4D97-AF65-F5344CB8AC3E}">
        <p14:creationId xmlns:p14="http://schemas.microsoft.com/office/powerpoint/2010/main" val="2056398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Let’s look at how we can do that in IIS’ URL rewrite …</a:t>
            </a:r>
          </a:p>
          <a:p>
            <a:endParaRPr lang="en-US" dirty="0"/>
          </a:p>
          <a:p>
            <a:r>
              <a:rPr lang="en-US" dirty="0"/>
              <a:t>When creating a URL rewrite rule, there are two main parts: The </a:t>
            </a:r>
            <a:r>
              <a:rPr lang="en-US" b="1" i="1" u="none" dirty="0"/>
              <a:t>Match</a:t>
            </a:r>
            <a:r>
              <a:rPr lang="en-US" dirty="0"/>
              <a:t> and the </a:t>
            </a:r>
            <a:r>
              <a:rPr lang="en-US" b="1" i="1" dirty="0"/>
              <a:t>Action.</a:t>
            </a:r>
          </a:p>
          <a:p>
            <a:endParaRPr lang="en-US" b="1" i="1" dirty="0"/>
          </a:p>
          <a:p>
            <a:r>
              <a:rPr lang="en-US" b="0" i="0" dirty="0"/>
              <a:t>The </a:t>
            </a:r>
            <a:r>
              <a:rPr lang="en-US" b="1" i="1" dirty="0"/>
              <a:t>Match</a:t>
            </a:r>
            <a:r>
              <a:rPr lang="en-US" b="0" i="0" dirty="0"/>
              <a:t> determines what URL format to do the rewrite on – it will only rewrite URLs that match the pattern.</a:t>
            </a:r>
          </a:p>
          <a:p>
            <a:r>
              <a:rPr lang="en-US" b="0" i="0" dirty="0"/>
              <a:t>In this example, we have said the pattern is just dot-star, which means any number of any character, then we surround that with rounded brackets to create a capturing group – that will be useful later.</a:t>
            </a:r>
          </a:p>
          <a:p>
            <a:r>
              <a:rPr lang="en-US" b="0" i="0" dirty="0"/>
              <a:t>If you’re unfamiliar with regular expressions, a good tool for learning about them and creating them to copy-paste in is </a:t>
            </a:r>
            <a:r>
              <a:rPr lang="en-US" b="1" i="0" dirty="0"/>
              <a:t>regexr.com</a:t>
            </a:r>
          </a:p>
          <a:p>
            <a:endParaRPr lang="en-US" b="1" i="1" dirty="0"/>
          </a:p>
          <a:p>
            <a:r>
              <a:rPr lang="en-NZ" b="0" i="0" dirty="0"/>
              <a:t>Now the second part is the </a:t>
            </a:r>
            <a:r>
              <a:rPr lang="en-NZ" b="1" i="1" dirty="0"/>
              <a:t>Action</a:t>
            </a:r>
            <a:r>
              <a:rPr lang="en-NZ" b="0" i="0" dirty="0"/>
              <a:t> – what should we do when the URL is a match for the regex we specified in the </a:t>
            </a:r>
            <a:r>
              <a:rPr lang="en-NZ" b="1" i="1" dirty="0"/>
              <a:t>Match</a:t>
            </a:r>
            <a:r>
              <a:rPr lang="en-NZ" b="0" i="0" dirty="0"/>
              <a:t>?</a:t>
            </a:r>
          </a:p>
          <a:p>
            <a:endParaRPr lang="en-NZ" b="0" i="0" dirty="0"/>
          </a:p>
          <a:p>
            <a:r>
              <a:rPr lang="en-NZ" b="0" i="0" dirty="0"/>
              <a:t>In this case, it’s nice and simple, we want to insert </a:t>
            </a:r>
            <a:r>
              <a:rPr lang="en-NZ" b="1" i="0" dirty="0"/>
              <a:t>jadehttp.dll/ </a:t>
            </a:r>
            <a:r>
              <a:rPr lang="en-NZ" b="0" i="0" dirty="0"/>
              <a:t>and then put back the URL we captured in the </a:t>
            </a:r>
            <a:r>
              <a:rPr lang="en-NZ" b="1" i="1" dirty="0"/>
              <a:t>Match</a:t>
            </a:r>
            <a:r>
              <a:rPr lang="en-NZ" b="0" i="0" dirty="0"/>
              <a:t>. That </a:t>
            </a:r>
            <a:r>
              <a:rPr lang="en-NZ" b="1" i="0" dirty="0"/>
              <a:t>{R:1} </a:t>
            </a:r>
            <a:r>
              <a:rPr lang="en-NZ" b="0" i="0" dirty="0"/>
              <a:t>is just the contents of the first captured group.</a:t>
            </a:r>
            <a:endParaRPr lang="en-NZ" b="1" i="0" dirty="0"/>
          </a:p>
        </p:txBody>
      </p:sp>
      <p:sp>
        <p:nvSpPr>
          <p:cNvPr id="4" name="Slide Number Placeholder 3"/>
          <p:cNvSpPr>
            <a:spLocks noGrp="1"/>
          </p:cNvSpPr>
          <p:nvPr>
            <p:ph type="sldNum" sz="quarter" idx="10"/>
          </p:nvPr>
        </p:nvSpPr>
        <p:spPr/>
        <p:txBody>
          <a:bodyPr/>
          <a:lstStyle/>
          <a:p>
            <a:fld id="{0E35278D-14DB-467D-A7A2-5E7EBACEF521}" type="slidenum">
              <a:rPr lang="en-NZ" smtClean="0"/>
              <a:pPr/>
              <a:t>44</a:t>
            </a:fld>
            <a:endParaRPr lang="en-NZ" dirty="0"/>
          </a:p>
        </p:txBody>
      </p:sp>
    </p:spTree>
    <p:extLst>
      <p:ext uri="{BB962C8B-B14F-4D97-AF65-F5344CB8AC3E}">
        <p14:creationId xmlns:p14="http://schemas.microsoft.com/office/powerpoint/2010/main" val="32617330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So, we’ve got rid of the jadehttp.dll and that’s a good start.</a:t>
            </a:r>
          </a:p>
          <a:p>
            <a:endParaRPr lang="en-NZ" dirty="0"/>
          </a:p>
          <a:p>
            <a:r>
              <a:rPr lang="en-NZ" dirty="0"/>
              <a:t>The next thing we want to do is get rid of that application name.</a:t>
            </a:r>
          </a:p>
          <a:p>
            <a:r>
              <a:rPr lang="en-NZ" dirty="0"/>
              <a:t>Partially because it’s more </a:t>
            </a:r>
            <a:r>
              <a:rPr lang="en-NZ" dirty="0" err="1"/>
              <a:t>URLing</a:t>
            </a:r>
            <a:r>
              <a:rPr lang="en-NZ" dirty="0"/>
              <a:t> for the client to do that could be avoided.</a:t>
            </a:r>
          </a:p>
          <a:p>
            <a:r>
              <a:rPr lang="en-NZ" dirty="0"/>
              <a:t>But also, it’s not ideal to be exposing your internal application name to the public.</a:t>
            </a:r>
            <a:endParaRPr lang="en-US" dirty="0"/>
          </a:p>
        </p:txBody>
      </p:sp>
      <p:sp>
        <p:nvSpPr>
          <p:cNvPr id="4" name="Slide Number Placeholder 3"/>
          <p:cNvSpPr>
            <a:spLocks noGrp="1"/>
          </p:cNvSpPr>
          <p:nvPr>
            <p:ph type="sldNum" sz="quarter" idx="10"/>
          </p:nvPr>
        </p:nvSpPr>
        <p:spPr/>
        <p:txBody>
          <a:bodyPr/>
          <a:lstStyle/>
          <a:p>
            <a:fld id="{0E35278D-14DB-467D-A7A2-5E7EBACEF521}" type="slidenum">
              <a:rPr lang="en-NZ" smtClean="0"/>
              <a:pPr/>
              <a:t>45</a:t>
            </a:fld>
            <a:endParaRPr lang="en-NZ" dirty="0"/>
          </a:p>
        </p:txBody>
      </p:sp>
    </p:spTree>
    <p:extLst>
      <p:ext uri="{BB962C8B-B14F-4D97-AF65-F5344CB8AC3E}">
        <p14:creationId xmlns:p14="http://schemas.microsoft.com/office/powerpoint/2010/main" val="30466262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Adding the app name into the query string is also pretty easy, we can just modify the rewrite URL a little to add </a:t>
            </a:r>
            <a:r>
              <a:rPr lang="en-US" b="1" dirty="0"/>
              <a:t>?</a:t>
            </a:r>
            <a:r>
              <a:rPr lang="en-US" b="1" dirty="0" err="1"/>
              <a:t>ErewhonRestApp</a:t>
            </a:r>
            <a:r>
              <a:rPr lang="en-US" b="1" dirty="0"/>
              <a:t> </a:t>
            </a:r>
            <a:r>
              <a:rPr lang="en-US" b="0" dirty="0"/>
              <a:t>and voila!</a:t>
            </a:r>
          </a:p>
          <a:p>
            <a:endParaRPr lang="en-NZ" b="1" i="0" dirty="0"/>
          </a:p>
        </p:txBody>
      </p:sp>
      <p:sp>
        <p:nvSpPr>
          <p:cNvPr id="4" name="Slide Number Placeholder 3"/>
          <p:cNvSpPr>
            <a:spLocks noGrp="1"/>
          </p:cNvSpPr>
          <p:nvPr>
            <p:ph type="sldNum" sz="quarter" idx="10"/>
          </p:nvPr>
        </p:nvSpPr>
        <p:spPr/>
        <p:txBody>
          <a:bodyPr/>
          <a:lstStyle/>
          <a:p>
            <a:fld id="{0E35278D-14DB-467D-A7A2-5E7EBACEF521}" type="slidenum">
              <a:rPr lang="en-NZ" smtClean="0"/>
              <a:pPr/>
              <a:t>46</a:t>
            </a:fld>
            <a:endParaRPr lang="en-NZ" dirty="0"/>
          </a:p>
        </p:txBody>
      </p:sp>
    </p:spTree>
    <p:extLst>
      <p:ext uri="{BB962C8B-B14F-4D97-AF65-F5344CB8AC3E}">
        <p14:creationId xmlns:p14="http://schemas.microsoft.com/office/powerpoint/2010/main" val="32979320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0E35278D-14DB-467D-A7A2-5E7EBACEF521}" type="slidenum">
              <a:rPr lang="en-NZ" smtClean="0"/>
              <a:pPr/>
              <a:t>47</a:t>
            </a:fld>
            <a:endParaRPr lang="en-NZ" dirty="0"/>
          </a:p>
        </p:txBody>
      </p:sp>
    </p:spTree>
    <p:extLst>
      <p:ext uri="{BB962C8B-B14F-4D97-AF65-F5344CB8AC3E}">
        <p14:creationId xmlns:p14="http://schemas.microsoft.com/office/powerpoint/2010/main" val="42266600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Okay, so you’ve created a great REST API.</a:t>
            </a:r>
          </a:p>
          <a:p>
            <a:r>
              <a:rPr lang="en-US" dirty="0"/>
              <a:t>Some client is going to have to consume it at some point or there’s no point.</a:t>
            </a:r>
          </a:p>
          <a:p>
            <a:endParaRPr lang="en-US" dirty="0"/>
          </a:p>
          <a:p>
            <a:r>
              <a:rPr lang="en-US" dirty="0"/>
              <a:t>How will they know what resources they can access and what parameters they should pass to the methods? If they are making a POST, how do they know what properties to include in the JSON they are sending over? If they are making a GET request, how do they know what Class this serialized object is?</a:t>
            </a:r>
          </a:p>
          <a:p>
            <a:endParaRPr lang="en-US" dirty="0"/>
          </a:p>
          <a:p>
            <a:r>
              <a:rPr lang="en-US" dirty="0"/>
              <a:t>Documenting the REST API is important.</a:t>
            </a:r>
            <a:endParaRPr lang="en-NZ" dirty="0"/>
          </a:p>
        </p:txBody>
      </p:sp>
      <p:sp>
        <p:nvSpPr>
          <p:cNvPr id="4" name="Slide Number Placeholder 3"/>
          <p:cNvSpPr>
            <a:spLocks noGrp="1"/>
          </p:cNvSpPr>
          <p:nvPr>
            <p:ph type="sldNum" sz="quarter" idx="10"/>
          </p:nvPr>
        </p:nvSpPr>
        <p:spPr/>
        <p:txBody>
          <a:bodyPr/>
          <a:lstStyle/>
          <a:p>
            <a:fld id="{0E35278D-14DB-467D-A7A2-5E7EBACEF521}" type="slidenum">
              <a:rPr lang="en-NZ" smtClean="0"/>
              <a:pPr/>
              <a:t>48</a:t>
            </a:fld>
            <a:endParaRPr lang="en-NZ" dirty="0"/>
          </a:p>
        </p:txBody>
      </p:sp>
    </p:spTree>
    <p:extLst>
      <p:ext uri="{BB962C8B-B14F-4D97-AF65-F5344CB8AC3E}">
        <p14:creationId xmlns:p14="http://schemas.microsoft.com/office/powerpoint/2010/main" val="1276726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Okay, so you’ve created a great REST API.</a:t>
            </a:r>
          </a:p>
          <a:p>
            <a:r>
              <a:rPr lang="en-US" dirty="0"/>
              <a:t>Some client is going to have to consume it at some point or there’s no point.</a:t>
            </a:r>
          </a:p>
          <a:p>
            <a:endParaRPr lang="en-US" dirty="0"/>
          </a:p>
          <a:p>
            <a:r>
              <a:rPr lang="en-US" dirty="0"/>
              <a:t>How will they know what resources they can access and what parameters they should pass to the methods? If they are making a POST, how do they know what properties to include in the JSON they are sending over? If they are making a GET request, how do they know what Class this serialized object is?</a:t>
            </a:r>
          </a:p>
          <a:p>
            <a:endParaRPr lang="en-US" dirty="0"/>
          </a:p>
          <a:p>
            <a:r>
              <a:rPr lang="en-US" dirty="0"/>
              <a:t>So, we want to document the API.</a:t>
            </a:r>
          </a:p>
          <a:p>
            <a:endParaRPr lang="en-US" dirty="0"/>
          </a:p>
          <a:p>
            <a:endParaRPr lang="en-US" dirty="0"/>
          </a:p>
        </p:txBody>
      </p:sp>
      <p:sp>
        <p:nvSpPr>
          <p:cNvPr id="4" name="Slide Number Placeholder 3"/>
          <p:cNvSpPr>
            <a:spLocks noGrp="1"/>
          </p:cNvSpPr>
          <p:nvPr>
            <p:ph type="sldNum" sz="quarter" idx="10"/>
          </p:nvPr>
        </p:nvSpPr>
        <p:spPr/>
        <p:txBody>
          <a:bodyPr/>
          <a:lstStyle/>
          <a:p>
            <a:fld id="{0E35278D-14DB-467D-A7A2-5E7EBACEF521}" type="slidenum">
              <a:rPr lang="en-NZ" smtClean="0"/>
              <a:pPr/>
              <a:t>49</a:t>
            </a:fld>
            <a:endParaRPr lang="en-NZ" dirty="0"/>
          </a:p>
        </p:txBody>
      </p:sp>
    </p:spTree>
    <p:extLst>
      <p:ext uri="{BB962C8B-B14F-4D97-AF65-F5344CB8AC3E}">
        <p14:creationId xmlns:p14="http://schemas.microsoft.com/office/powerpoint/2010/main" val="2187085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Next, we come to IIS.</a:t>
            </a:r>
          </a:p>
          <a:p>
            <a:endParaRPr lang="en-NZ" dirty="0"/>
          </a:p>
          <a:p>
            <a:r>
              <a:rPr lang="en-NZ" dirty="0"/>
              <a:t>We start with the very first part of the endpoint, the IP address or name that resolves to an IP address.</a:t>
            </a:r>
          </a:p>
          <a:p>
            <a:r>
              <a:rPr lang="en-NZ" dirty="0"/>
              <a:t>In this case, localhost, which just means “loop back to my own IP” – great for testing/learning because you can do webby stuff on a single PC.</a:t>
            </a:r>
          </a:p>
          <a:p>
            <a:r>
              <a:rPr lang="en-NZ" dirty="0"/>
              <a:t>Now that we’ve found the computer (or VM or container or server etc.) we arrive at IIS and IIS will attempt to figure out if it can do something sensible with the request based on the rest of the endpoint</a:t>
            </a:r>
          </a:p>
        </p:txBody>
      </p:sp>
      <p:sp>
        <p:nvSpPr>
          <p:cNvPr id="4" name="Slide Number Placeholder 3"/>
          <p:cNvSpPr>
            <a:spLocks noGrp="1"/>
          </p:cNvSpPr>
          <p:nvPr>
            <p:ph type="sldNum" sz="quarter" idx="10"/>
          </p:nvPr>
        </p:nvSpPr>
        <p:spPr/>
        <p:txBody>
          <a:bodyPr/>
          <a:lstStyle/>
          <a:p>
            <a:fld id="{0E35278D-14DB-467D-A7A2-5E7EBACEF521}" type="slidenum">
              <a:rPr lang="en-NZ" smtClean="0"/>
              <a:pPr/>
              <a:t>5</a:t>
            </a:fld>
            <a:endParaRPr lang="en-NZ" dirty="0"/>
          </a:p>
        </p:txBody>
      </p:sp>
    </p:spTree>
    <p:extLst>
      <p:ext uri="{BB962C8B-B14F-4D97-AF65-F5344CB8AC3E}">
        <p14:creationId xmlns:p14="http://schemas.microsoft.com/office/powerpoint/2010/main" val="92905742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There are three main options for documenting REST APIs, and three main criteria to judge them against.</a:t>
            </a:r>
          </a:p>
          <a:p>
            <a:endParaRPr lang="en-US" dirty="0"/>
          </a:p>
          <a:p>
            <a:r>
              <a:rPr lang="en-US" dirty="0"/>
              <a:t>First, the criteria:</a:t>
            </a:r>
          </a:p>
          <a:p>
            <a:r>
              <a:rPr lang="en-US" dirty="0"/>
              <a:t>We want our documentation to be readable by people (developers) </a:t>
            </a:r>
            <a:r>
              <a:rPr lang="en-US" b="1" dirty="0"/>
              <a:t>&lt;click&gt;</a:t>
            </a:r>
          </a:p>
          <a:p>
            <a:r>
              <a:rPr lang="en-US" dirty="0"/>
              <a:t>We want out documentation to be parsable by computers (i.e., auto-generating client classes from it) </a:t>
            </a:r>
            <a:r>
              <a:rPr lang="en-US" b="1" dirty="0"/>
              <a:t>&lt;click&gt;</a:t>
            </a:r>
          </a:p>
          <a:p>
            <a:r>
              <a:rPr lang="en-US" dirty="0"/>
              <a:t>And finally, we want our documentation to be easy to generate with as little work as possible </a:t>
            </a:r>
            <a:r>
              <a:rPr lang="en-US" b="1" dirty="0"/>
              <a:t>&lt;click&gt;</a:t>
            </a:r>
          </a:p>
          <a:p>
            <a:endParaRPr lang="en-US" b="1" dirty="0"/>
          </a:p>
          <a:p>
            <a:r>
              <a:rPr lang="en-US" b="0" dirty="0"/>
              <a:t>Now, the three options:</a:t>
            </a:r>
          </a:p>
          <a:p>
            <a:endParaRPr lang="en-US" b="0" dirty="0"/>
          </a:p>
          <a:p>
            <a:r>
              <a:rPr lang="en-US" b="0" dirty="0"/>
              <a:t>Next up, we could automatically generate a description in WADL – Web Application Description Language.</a:t>
            </a:r>
          </a:p>
          <a:p>
            <a:r>
              <a:rPr lang="en-US" b="0" dirty="0"/>
              <a:t>The advantage of this is it’s super easy</a:t>
            </a:r>
          </a:p>
        </p:txBody>
      </p:sp>
      <p:sp>
        <p:nvSpPr>
          <p:cNvPr id="4" name="Slide Number Placeholder 3"/>
          <p:cNvSpPr>
            <a:spLocks noGrp="1"/>
          </p:cNvSpPr>
          <p:nvPr>
            <p:ph type="sldNum" sz="quarter" idx="10"/>
          </p:nvPr>
        </p:nvSpPr>
        <p:spPr/>
        <p:txBody>
          <a:bodyPr/>
          <a:lstStyle/>
          <a:p>
            <a:fld id="{0E35278D-14DB-467D-A7A2-5E7EBACEF521}" type="slidenum">
              <a:rPr lang="en-NZ" smtClean="0"/>
              <a:pPr/>
              <a:t>50</a:t>
            </a:fld>
            <a:endParaRPr lang="en-NZ" dirty="0"/>
          </a:p>
        </p:txBody>
      </p:sp>
    </p:spTree>
    <p:extLst>
      <p:ext uri="{BB962C8B-B14F-4D97-AF65-F5344CB8AC3E}">
        <p14:creationId xmlns:p14="http://schemas.microsoft.com/office/powerpoint/2010/main" val="19954102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a:t>First up, the simple/obvious way, is to manually write out documentation about your API with all the class definitions and resources. This is actually fairly common, for example Jira’s REST API has human-written API documentation for human developers.</a:t>
            </a:r>
          </a:p>
          <a:p>
            <a:endParaRPr lang="en-US" dirty="0"/>
          </a:p>
        </p:txBody>
      </p:sp>
      <p:sp>
        <p:nvSpPr>
          <p:cNvPr id="4" name="Slide Number Placeholder 3"/>
          <p:cNvSpPr>
            <a:spLocks noGrp="1"/>
          </p:cNvSpPr>
          <p:nvPr>
            <p:ph type="sldNum" sz="quarter" idx="10"/>
          </p:nvPr>
        </p:nvSpPr>
        <p:spPr/>
        <p:txBody>
          <a:bodyPr/>
          <a:lstStyle/>
          <a:p>
            <a:fld id="{0E35278D-14DB-467D-A7A2-5E7EBACEF521}" type="slidenum">
              <a:rPr lang="en-NZ" smtClean="0"/>
              <a:pPr/>
              <a:t>51</a:t>
            </a:fld>
            <a:endParaRPr lang="en-NZ" dirty="0"/>
          </a:p>
        </p:txBody>
      </p:sp>
    </p:spTree>
    <p:extLst>
      <p:ext uri="{BB962C8B-B14F-4D97-AF65-F5344CB8AC3E}">
        <p14:creationId xmlns:p14="http://schemas.microsoft.com/office/powerpoint/2010/main" val="33540918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a:t>This is good for humans to read (assuming it’s well written) but it won’t be parsable by computers and it takes significant time and effort to generate.</a:t>
            </a:r>
          </a:p>
          <a:p>
            <a:r>
              <a:rPr lang="en-US" b="0" dirty="0"/>
              <a:t>So, let’s see if we can auto-generate some documentation.</a:t>
            </a:r>
          </a:p>
          <a:p>
            <a:endParaRPr lang="en-US" b="0" dirty="0"/>
          </a:p>
          <a:p>
            <a:r>
              <a:rPr lang="en-US" b="0" dirty="0"/>
              <a:t>Next up is WADL – Web Application Description Language.</a:t>
            </a:r>
          </a:p>
        </p:txBody>
      </p:sp>
      <p:sp>
        <p:nvSpPr>
          <p:cNvPr id="4" name="Slide Number Placeholder 3"/>
          <p:cNvSpPr>
            <a:spLocks noGrp="1"/>
          </p:cNvSpPr>
          <p:nvPr>
            <p:ph type="sldNum" sz="quarter" idx="10"/>
          </p:nvPr>
        </p:nvSpPr>
        <p:spPr/>
        <p:txBody>
          <a:bodyPr/>
          <a:lstStyle/>
          <a:p>
            <a:fld id="{0E35278D-14DB-467D-A7A2-5E7EBACEF521}" type="slidenum">
              <a:rPr lang="en-NZ" smtClean="0"/>
              <a:pPr/>
              <a:t>52</a:t>
            </a:fld>
            <a:endParaRPr lang="en-NZ" dirty="0"/>
          </a:p>
        </p:txBody>
      </p:sp>
    </p:spTree>
    <p:extLst>
      <p:ext uri="{BB962C8B-B14F-4D97-AF65-F5344CB8AC3E}">
        <p14:creationId xmlns:p14="http://schemas.microsoft.com/office/powerpoint/2010/main" val="28036909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WADL is a subset of XML and is used to describe web services in a precise, structured way.</a:t>
            </a:r>
          </a:p>
          <a:p>
            <a:endParaRPr lang="en-US" dirty="0"/>
          </a:p>
          <a:p>
            <a:r>
              <a:rPr lang="en-US" dirty="0"/>
              <a:t>As you can see, it’s not really readable by humans. It’s at least not binary data, so you technically can read it, but I’d pity anyone trying to generate client code based on this.</a:t>
            </a:r>
          </a:p>
          <a:p>
            <a:endParaRPr lang="en-US" dirty="0"/>
          </a:p>
          <a:p>
            <a:r>
              <a:rPr lang="en-US" dirty="0"/>
              <a:t>It’s KINDA computer readable – it’s certainly a standard format which is good, but it’s a pretty old one so many tools won’t play nicely with it.</a:t>
            </a:r>
          </a:p>
          <a:p>
            <a:endParaRPr lang="en-US" dirty="0"/>
          </a:p>
          <a:p>
            <a:r>
              <a:rPr lang="en-US" dirty="0"/>
              <a:t>That said, it’s trivially easy to generate – from JADE you can just go to your REST application definition and press the </a:t>
            </a:r>
            <a:r>
              <a:rPr lang="en-US" b="1" dirty="0"/>
              <a:t>Generate Description </a:t>
            </a:r>
            <a:r>
              <a:rPr lang="en-US" dirty="0"/>
              <a:t>button and it will spit one out to a file.</a:t>
            </a:r>
          </a:p>
        </p:txBody>
      </p:sp>
      <p:sp>
        <p:nvSpPr>
          <p:cNvPr id="4" name="Slide Number Placeholder 3"/>
          <p:cNvSpPr>
            <a:spLocks noGrp="1"/>
          </p:cNvSpPr>
          <p:nvPr>
            <p:ph type="sldNum" sz="quarter" idx="10"/>
          </p:nvPr>
        </p:nvSpPr>
        <p:spPr/>
        <p:txBody>
          <a:bodyPr/>
          <a:lstStyle/>
          <a:p>
            <a:fld id="{0E35278D-14DB-467D-A7A2-5E7EBACEF521}" type="slidenum">
              <a:rPr lang="en-NZ" smtClean="0"/>
              <a:pPr/>
              <a:t>53</a:t>
            </a:fld>
            <a:endParaRPr lang="en-NZ" dirty="0"/>
          </a:p>
        </p:txBody>
      </p:sp>
    </p:spTree>
    <p:extLst>
      <p:ext uri="{BB962C8B-B14F-4D97-AF65-F5344CB8AC3E}">
        <p14:creationId xmlns:p14="http://schemas.microsoft.com/office/powerpoint/2010/main" val="40730060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a:t>So, WADL is no good for humans</a:t>
            </a:r>
          </a:p>
          <a:p>
            <a:endParaRPr lang="en-US" b="0" dirty="0"/>
          </a:p>
          <a:p>
            <a:r>
              <a:rPr lang="en-US" b="0" dirty="0"/>
              <a:t>It’s </a:t>
            </a:r>
            <a:r>
              <a:rPr lang="en-US" b="0" dirty="0" err="1"/>
              <a:t>OKish</a:t>
            </a:r>
            <a:r>
              <a:rPr lang="en-US" b="0" dirty="0"/>
              <a:t> for computers</a:t>
            </a:r>
          </a:p>
          <a:p>
            <a:endParaRPr lang="en-US" b="0" dirty="0"/>
          </a:p>
          <a:p>
            <a:r>
              <a:rPr lang="en-US" b="0" dirty="0"/>
              <a:t>And it’s easy to generate.</a:t>
            </a:r>
          </a:p>
          <a:p>
            <a:endParaRPr lang="en-US" b="0" dirty="0"/>
          </a:p>
          <a:p>
            <a:r>
              <a:rPr lang="en-US" b="0" dirty="0"/>
              <a:t>But now let’s look at our third option: OpenAPI</a:t>
            </a:r>
          </a:p>
        </p:txBody>
      </p:sp>
      <p:sp>
        <p:nvSpPr>
          <p:cNvPr id="4" name="Slide Number Placeholder 3"/>
          <p:cNvSpPr>
            <a:spLocks noGrp="1"/>
          </p:cNvSpPr>
          <p:nvPr>
            <p:ph type="sldNum" sz="quarter" idx="10"/>
          </p:nvPr>
        </p:nvSpPr>
        <p:spPr/>
        <p:txBody>
          <a:bodyPr/>
          <a:lstStyle/>
          <a:p>
            <a:fld id="{0E35278D-14DB-467D-A7A2-5E7EBACEF521}" type="slidenum">
              <a:rPr lang="en-NZ" smtClean="0"/>
              <a:pPr/>
              <a:t>54</a:t>
            </a:fld>
            <a:endParaRPr lang="en-NZ" dirty="0"/>
          </a:p>
        </p:txBody>
      </p:sp>
    </p:spTree>
    <p:extLst>
      <p:ext uri="{BB962C8B-B14F-4D97-AF65-F5344CB8AC3E}">
        <p14:creationId xmlns:p14="http://schemas.microsoft.com/office/powerpoint/2010/main" val="23262048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OpenAPI specification is just like WADL but different. If anyone has heard of swagger spec, this is the same thing, it’s just changed its name.</a:t>
            </a:r>
          </a:p>
          <a:p>
            <a:endParaRPr lang="en-US" dirty="0"/>
          </a:p>
          <a:p>
            <a:r>
              <a:rPr lang="en-US" dirty="0"/>
              <a:t>First difference is that it’s written in JSON rather than XML (or YAML, which is a superset of JSON, and is basically like JSON without the squiggly brackets)</a:t>
            </a:r>
          </a:p>
          <a:p>
            <a:endParaRPr lang="en-US" dirty="0"/>
          </a:p>
          <a:p>
            <a:r>
              <a:rPr lang="en-US" dirty="0"/>
              <a:t>Second difference is that it’s a lot easier to read as a human</a:t>
            </a:r>
          </a:p>
          <a:p>
            <a:endParaRPr lang="en-US" dirty="0"/>
          </a:p>
          <a:p>
            <a:r>
              <a:rPr lang="en-US" dirty="0"/>
              <a:t>Third difference is that it’s a much newer format than WADL – but this means it’s also more likely to be compatible with modern REST Client generators (for example JADE2020)</a:t>
            </a:r>
          </a:p>
        </p:txBody>
      </p:sp>
      <p:sp>
        <p:nvSpPr>
          <p:cNvPr id="4" name="Slide Number Placeholder 3"/>
          <p:cNvSpPr>
            <a:spLocks noGrp="1"/>
          </p:cNvSpPr>
          <p:nvPr>
            <p:ph type="sldNum" sz="quarter" idx="10"/>
          </p:nvPr>
        </p:nvSpPr>
        <p:spPr/>
        <p:txBody>
          <a:bodyPr/>
          <a:lstStyle/>
          <a:p>
            <a:fld id="{0E35278D-14DB-467D-A7A2-5E7EBACEF521}" type="slidenum">
              <a:rPr lang="en-NZ" smtClean="0"/>
              <a:pPr/>
              <a:t>55</a:t>
            </a:fld>
            <a:endParaRPr lang="en-NZ" dirty="0"/>
          </a:p>
        </p:txBody>
      </p:sp>
    </p:spTree>
    <p:extLst>
      <p:ext uri="{BB962C8B-B14F-4D97-AF65-F5344CB8AC3E}">
        <p14:creationId xmlns:p14="http://schemas.microsoft.com/office/powerpoint/2010/main" val="273875443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a:t>So, looking at that in the grid:</a:t>
            </a:r>
          </a:p>
          <a:p>
            <a:endParaRPr lang="en-US" b="0" dirty="0"/>
          </a:p>
          <a:p>
            <a:r>
              <a:rPr lang="en-US" b="0" dirty="0"/>
              <a:t>It’s </a:t>
            </a:r>
            <a:r>
              <a:rPr lang="en-US" b="0" dirty="0" err="1"/>
              <a:t>kinda</a:t>
            </a:r>
            <a:r>
              <a:rPr lang="en-US" b="0" dirty="0"/>
              <a:t> good for human-readability – nowhere near as good as something written by a human, but you can definitely see what’s going on</a:t>
            </a:r>
          </a:p>
          <a:p>
            <a:endParaRPr lang="en-US" b="0" dirty="0"/>
          </a:p>
          <a:p>
            <a:r>
              <a:rPr lang="en-US" b="0" dirty="0"/>
              <a:t>It’s great for computers – as a well-defined format with a standard structure, it can be parsed, and it’s a modern standard so fairly compatible with many modern REST Client generators.</a:t>
            </a:r>
          </a:p>
          <a:p>
            <a:endParaRPr lang="en-US" b="0" dirty="0"/>
          </a:p>
          <a:p>
            <a:r>
              <a:rPr lang="en-US" b="0" dirty="0"/>
              <a:t>And finally, it’s easy to generate, just like WADL.</a:t>
            </a:r>
          </a:p>
          <a:p>
            <a:endParaRPr lang="en-US" b="0" dirty="0"/>
          </a:p>
          <a:p>
            <a:r>
              <a:rPr lang="en-US" b="0" dirty="0"/>
              <a:t>So OpenAPI seems to be the winner. But!</a:t>
            </a:r>
          </a:p>
          <a:p>
            <a:r>
              <a:rPr lang="en-US" b="0" dirty="0"/>
              <a:t>JADE support for OpenAPI starts in JADE2020 – as of right now JADE2020 can parse OpenAPI specs and auto-generate client classes, and as of the upcoming JADE2020 service pack it will be able to generate them from existing REST APIs too.</a:t>
            </a:r>
          </a:p>
          <a:p>
            <a:endParaRPr lang="en-US" b="0" dirty="0"/>
          </a:p>
          <a:p>
            <a:r>
              <a:rPr lang="en-US" b="0" dirty="0"/>
              <a:t>If you’re on an earlier release, you’ll have to settle for either writing the documentation yourself or generating a WADL.</a:t>
            </a:r>
          </a:p>
        </p:txBody>
      </p:sp>
      <p:sp>
        <p:nvSpPr>
          <p:cNvPr id="4" name="Slide Number Placeholder 3"/>
          <p:cNvSpPr>
            <a:spLocks noGrp="1"/>
          </p:cNvSpPr>
          <p:nvPr>
            <p:ph type="sldNum" sz="quarter" idx="10"/>
          </p:nvPr>
        </p:nvSpPr>
        <p:spPr/>
        <p:txBody>
          <a:bodyPr/>
          <a:lstStyle/>
          <a:p>
            <a:fld id="{0E35278D-14DB-467D-A7A2-5E7EBACEF521}" type="slidenum">
              <a:rPr lang="en-NZ" smtClean="0"/>
              <a:pPr/>
              <a:t>56</a:t>
            </a:fld>
            <a:endParaRPr lang="en-NZ" dirty="0"/>
          </a:p>
        </p:txBody>
      </p:sp>
    </p:spTree>
    <p:extLst>
      <p:ext uri="{BB962C8B-B14F-4D97-AF65-F5344CB8AC3E}">
        <p14:creationId xmlns:p14="http://schemas.microsoft.com/office/powerpoint/2010/main" val="40241826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Import an OpenAPI specification and show the classes. If time allows.</a:t>
            </a:r>
          </a:p>
        </p:txBody>
      </p:sp>
      <p:sp>
        <p:nvSpPr>
          <p:cNvPr id="4" name="Slide Number Placeholder 3"/>
          <p:cNvSpPr>
            <a:spLocks noGrp="1"/>
          </p:cNvSpPr>
          <p:nvPr>
            <p:ph type="sldNum" sz="quarter" idx="10"/>
          </p:nvPr>
        </p:nvSpPr>
        <p:spPr/>
        <p:txBody>
          <a:bodyPr/>
          <a:lstStyle/>
          <a:p>
            <a:fld id="{0E35278D-14DB-467D-A7A2-5E7EBACEF521}" type="slidenum">
              <a:rPr lang="en-NZ" smtClean="0"/>
              <a:pPr/>
              <a:t>57</a:t>
            </a:fld>
            <a:endParaRPr lang="en-NZ" dirty="0"/>
          </a:p>
        </p:txBody>
      </p:sp>
    </p:spTree>
    <p:extLst>
      <p:ext uri="{BB962C8B-B14F-4D97-AF65-F5344CB8AC3E}">
        <p14:creationId xmlns:p14="http://schemas.microsoft.com/office/powerpoint/2010/main" val="181770617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Right, for our penultimate topic, let’s looks at security as it relates to REST services.</a:t>
            </a:r>
          </a:p>
        </p:txBody>
      </p:sp>
      <p:sp>
        <p:nvSpPr>
          <p:cNvPr id="4" name="Slide Number Placeholder 3"/>
          <p:cNvSpPr>
            <a:spLocks noGrp="1"/>
          </p:cNvSpPr>
          <p:nvPr>
            <p:ph type="sldNum" sz="quarter" idx="10"/>
          </p:nvPr>
        </p:nvSpPr>
        <p:spPr/>
        <p:txBody>
          <a:bodyPr/>
          <a:lstStyle/>
          <a:p>
            <a:fld id="{0E35278D-14DB-467D-A7A2-5E7EBACEF521}" type="slidenum">
              <a:rPr lang="en-NZ" smtClean="0"/>
              <a:pPr/>
              <a:t>58</a:t>
            </a:fld>
            <a:endParaRPr lang="en-NZ" dirty="0"/>
          </a:p>
        </p:txBody>
      </p:sp>
    </p:spTree>
    <p:extLst>
      <p:ext uri="{BB962C8B-B14F-4D97-AF65-F5344CB8AC3E}">
        <p14:creationId xmlns:p14="http://schemas.microsoft.com/office/powerpoint/2010/main" val="62635109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Warning: The following content is specific to JADE2020 and is not available in earlier releases.</a:t>
            </a:r>
          </a:p>
        </p:txBody>
      </p:sp>
      <p:sp>
        <p:nvSpPr>
          <p:cNvPr id="4" name="Slide Number Placeholder 3"/>
          <p:cNvSpPr>
            <a:spLocks noGrp="1"/>
          </p:cNvSpPr>
          <p:nvPr>
            <p:ph type="sldNum" sz="quarter" idx="10"/>
          </p:nvPr>
        </p:nvSpPr>
        <p:spPr/>
        <p:txBody>
          <a:bodyPr/>
          <a:lstStyle/>
          <a:p>
            <a:fld id="{0E35278D-14DB-467D-A7A2-5E7EBACEF521}" type="slidenum">
              <a:rPr lang="en-NZ" smtClean="0"/>
              <a:pPr/>
              <a:t>59</a:t>
            </a:fld>
            <a:endParaRPr lang="en-NZ" dirty="0"/>
          </a:p>
        </p:txBody>
      </p:sp>
    </p:spTree>
    <p:extLst>
      <p:ext uri="{BB962C8B-B14F-4D97-AF65-F5344CB8AC3E}">
        <p14:creationId xmlns:p14="http://schemas.microsoft.com/office/powerpoint/2010/main" val="887412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It will look at that second part of the endpoint, in this case </a:t>
            </a:r>
            <a:r>
              <a:rPr lang="en-NZ" dirty="0" err="1"/>
              <a:t>ExampleRest</a:t>
            </a:r>
            <a:r>
              <a:rPr lang="en-NZ" dirty="0"/>
              <a:t>. This points to an IIS “Application” (not to be confused with a JADE application) which is going to do the hard work of deciding what to do with the request.</a:t>
            </a:r>
          </a:p>
        </p:txBody>
      </p:sp>
      <p:sp>
        <p:nvSpPr>
          <p:cNvPr id="4" name="Slide Number Placeholder 3"/>
          <p:cNvSpPr>
            <a:spLocks noGrp="1"/>
          </p:cNvSpPr>
          <p:nvPr>
            <p:ph type="sldNum" sz="quarter" idx="10"/>
          </p:nvPr>
        </p:nvSpPr>
        <p:spPr/>
        <p:txBody>
          <a:bodyPr/>
          <a:lstStyle/>
          <a:p>
            <a:fld id="{0E35278D-14DB-467D-A7A2-5E7EBACEF521}" type="slidenum">
              <a:rPr lang="en-NZ" smtClean="0"/>
              <a:pPr/>
              <a:t>6</a:t>
            </a:fld>
            <a:endParaRPr lang="en-NZ" dirty="0"/>
          </a:p>
        </p:txBody>
      </p:sp>
    </p:spTree>
    <p:extLst>
      <p:ext uri="{BB962C8B-B14F-4D97-AF65-F5344CB8AC3E}">
        <p14:creationId xmlns:p14="http://schemas.microsoft.com/office/powerpoint/2010/main" val="94096239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There are two distinct aspects to REST security – Encryption, which is about making the messages be unreadable by nosy and/or malicious third parties; and Authentication, which is about verifying that a client is allowed to access a service.</a:t>
            </a:r>
            <a:endParaRPr lang="en-NZ" dirty="0"/>
          </a:p>
        </p:txBody>
      </p:sp>
      <p:sp>
        <p:nvSpPr>
          <p:cNvPr id="4" name="Slide Number Placeholder 3"/>
          <p:cNvSpPr>
            <a:spLocks noGrp="1"/>
          </p:cNvSpPr>
          <p:nvPr>
            <p:ph type="sldNum" sz="quarter" idx="10"/>
          </p:nvPr>
        </p:nvSpPr>
        <p:spPr/>
        <p:txBody>
          <a:bodyPr/>
          <a:lstStyle/>
          <a:p>
            <a:fld id="{0E35278D-14DB-467D-A7A2-5E7EBACEF521}" type="slidenum">
              <a:rPr lang="en-NZ" smtClean="0"/>
              <a:pPr/>
              <a:t>60</a:t>
            </a:fld>
            <a:endParaRPr lang="en-NZ" dirty="0"/>
          </a:p>
        </p:txBody>
      </p:sp>
    </p:spTree>
    <p:extLst>
      <p:ext uri="{BB962C8B-B14F-4D97-AF65-F5344CB8AC3E}">
        <p14:creationId xmlns:p14="http://schemas.microsoft.com/office/powerpoint/2010/main" val="422666001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Firstly, we need to cover the scope of what needs to be encrypted – for https connections, the traffic between the client and IIS will be encrypted – this is nothing to do with JADE. As far as JADE is concerned, the only connection that needs to be encrypted is the connection between </a:t>
            </a:r>
            <a:r>
              <a:rPr lang="en-US" b="1" dirty="0"/>
              <a:t>jadehttp.dll </a:t>
            </a:r>
            <a:r>
              <a:rPr lang="en-US" dirty="0"/>
              <a:t>and the REST service.</a:t>
            </a:r>
          </a:p>
          <a:p>
            <a:endParaRPr lang="en-US" dirty="0"/>
          </a:p>
          <a:p>
            <a:r>
              <a:rPr lang="en-NZ" dirty="0"/>
              <a:t>This is actually pretty simple to set up, it’s just a couple of ini file settings.</a:t>
            </a:r>
          </a:p>
          <a:p>
            <a:endParaRPr lang="en-NZ" dirty="0"/>
          </a:p>
          <a:p>
            <a:r>
              <a:rPr lang="en-NZ" dirty="0"/>
              <a:t>The first ini file setting can be set in either jade.ini (your JADE’s ini file), or in the </a:t>
            </a:r>
            <a:r>
              <a:rPr lang="en-NZ" b="1" dirty="0"/>
              <a:t>jadehttp.ini</a:t>
            </a:r>
            <a:r>
              <a:rPr lang="en-NZ" dirty="0"/>
              <a:t>, which is found in the </a:t>
            </a:r>
            <a:r>
              <a:rPr lang="en-NZ" b="1" dirty="0" err="1"/>
              <a:t>bin_jadehttp</a:t>
            </a:r>
            <a:r>
              <a:rPr lang="en-NZ" b="1" dirty="0"/>
              <a:t>/ini</a:t>
            </a:r>
            <a:r>
              <a:rPr lang="en-NZ" dirty="0"/>
              <a:t> folder (the same one we set up the ports for the web service in)</a:t>
            </a:r>
          </a:p>
          <a:p>
            <a:r>
              <a:rPr lang="en-NZ" dirty="0"/>
              <a:t>All that’s doing is pointing to the ini file that has the SSL config. This can be any file, you can even put the SSL config IN the </a:t>
            </a:r>
            <a:r>
              <a:rPr lang="en-NZ" b="1" dirty="0"/>
              <a:t>jade.ini </a:t>
            </a:r>
            <a:r>
              <a:rPr lang="en-NZ" dirty="0"/>
              <a:t>or </a:t>
            </a:r>
            <a:r>
              <a:rPr lang="en-NZ" b="1" dirty="0"/>
              <a:t>jadehttp.ini </a:t>
            </a:r>
            <a:r>
              <a:rPr lang="en-NZ" dirty="0"/>
              <a:t>file and just have it point to itself. It’s generally better to go to a separate file though, since that way you can more easily re-use the config.</a:t>
            </a:r>
          </a:p>
          <a:p>
            <a:endParaRPr lang="en-NZ" dirty="0"/>
          </a:p>
          <a:p>
            <a:endParaRPr lang="en-NZ" dirty="0"/>
          </a:p>
        </p:txBody>
      </p:sp>
      <p:sp>
        <p:nvSpPr>
          <p:cNvPr id="4" name="Slide Number Placeholder 3"/>
          <p:cNvSpPr>
            <a:spLocks noGrp="1"/>
          </p:cNvSpPr>
          <p:nvPr>
            <p:ph type="sldNum" sz="quarter" idx="10"/>
          </p:nvPr>
        </p:nvSpPr>
        <p:spPr/>
        <p:txBody>
          <a:bodyPr/>
          <a:lstStyle/>
          <a:p>
            <a:fld id="{0E35278D-14DB-467D-A7A2-5E7EBACEF521}" type="slidenum">
              <a:rPr lang="en-NZ" smtClean="0"/>
              <a:pPr/>
              <a:t>61</a:t>
            </a:fld>
            <a:endParaRPr lang="en-NZ" dirty="0"/>
          </a:p>
        </p:txBody>
      </p:sp>
    </p:spTree>
    <p:extLst>
      <p:ext uri="{BB962C8B-B14F-4D97-AF65-F5344CB8AC3E}">
        <p14:creationId xmlns:p14="http://schemas.microsoft.com/office/powerpoint/2010/main" val="418854810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Once you’ve set up your config, it’s something that’s going to just quietly encrypt the traffic between the jadehttp.dll and your REST App without you really noticing.</a:t>
            </a:r>
          </a:p>
          <a:p>
            <a:r>
              <a:rPr lang="en-NZ" dirty="0"/>
              <a:t>So that begs the question, how do you make sure it’s working.</a:t>
            </a:r>
          </a:p>
          <a:p>
            <a:r>
              <a:rPr lang="en-NZ" dirty="0"/>
              <a:t>Well, there’s a handy </a:t>
            </a:r>
            <a:r>
              <a:rPr lang="en-NZ" dirty="0" err="1"/>
              <a:t>SslConfigurationTool</a:t>
            </a:r>
            <a:r>
              <a:rPr lang="en-NZ" dirty="0"/>
              <a:t> which comes with JADE in your bin directory which will check that you have an encrypted connection with your current config settings.</a:t>
            </a:r>
          </a:p>
        </p:txBody>
      </p:sp>
      <p:sp>
        <p:nvSpPr>
          <p:cNvPr id="4" name="Slide Number Placeholder 3"/>
          <p:cNvSpPr>
            <a:spLocks noGrp="1"/>
          </p:cNvSpPr>
          <p:nvPr>
            <p:ph type="sldNum" sz="quarter" idx="10"/>
          </p:nvPr>
        </p:nvSpPr>
        <p:spPr/>
        <p:txBody>
          <a:bodyPr/>
          <a:lstStyle/>
          <a:p>
            <a:fld id="{0E35278D-14DB-467D-A7A2-5E7EBACEF521}" type="slidenum">
              <a:rPr lang="en-NZ" smtClean="0"/>
              <a:pPr/>
              <a:t>62</a:t>
            </a:fld>
            <a:endParaRPr lang="en-NZ" dirty="0"/>
          </a:p>
        </p:txBody>
      </p:sp>
    </p:spTree>
    <p:extLst>
      <p:ext uri="{BB962C8B-B14F-4D97-AF65-F5344CB8AC3E}">
        <p14:creationId xmlns:p14="http://schemas.microsoft.com/office/powerpoint/2010/main" val="6871154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0E35278D-14DB-467D-A7A2-5E7EBACEF521}" type="slidenum">
              <a:rPr lang="en-NZ" smtClean="0"/>
              <a:pPr/>
              <a:t>63</a:t>
            </a:fld>
            <a:endParaRPr lang="en-NZ" dirty="0"/>
          </a:p>
        </p:txBody>
      </p:sp>
    </p:spTree>
    <p:extLst>
      <p:ext uri="{BB962C8B-B14F-4D97-AF65-F5344CB8AC3E}">
        <p14:creationId xmlns:p14="http://schemas.microsoft.com/office/powerpoint/2010/main" val="307720451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0E35278D-14DB-467D-A7A2-5E7EBACEF521}" type="slidenum">
              <a:rPr lang="en-NZ" smtClean="0"/>
              <a:pPr/>
              <a:t>64</a:t>
            </a:fld>
            <a:endParaRPr lang="en-NZ" dirty="0"/>
          </a:p>
        </p:txBody>
      </p:sp>
    </p:spTree>
    <p:extLst>
      <p:ext uri="{BB962C8B-B14F-4D97-AF65-F5344CB8AC3E}">
        <p14:creationId xmlns:p14="http://schemas.microsoft.com/office/powerpoint/2010/main" val="113429150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JSON Web Token is essentially just a set of claims about a principle plus proof that the token came from a trustworthy source and hasn’t been tampered with.</a:t>
            </a:r>
          </a:p>
          <a:p>
            <a:endParaRPr lang="en-US" dirty="0"/>
          </a:p>
          <a:p>
            <a:r>
              <a:rPr lang="en-US" dirty="0"/>
              <a:t>How it works is that each token is made up of three parts, separated with dots.</a:t>
            </a:r>
          </a:p>
          <a:p>
            <a:endParaRPr lang="en-US" dirty="0"/>
          </a:p>
          <a:p>
            <a:r>
              <a:rPr lang="en-US" dirty="0"/>
              <a:t>The first part, the header, is just meta-information about the token – i.e. that it is a JSON Web Token as opposed to anything else, and the algorithm that was used to sign it.</a:t>
            </a:r>
          </a:p>
          <a:p>
            <a:r>
              <a:rPr lang="en-US" dirty="0"/>
              <a:t>The second part, the payload, is the set of claims that is being made.</a:t>
            </a:r>
          </a:p>
          <a:p>
            <a:r>
              <a:rPr lang="en-US" dirty="0"/>
              <a:t>The third part, the signature, is obtained by taking the header plus the payload, and encrypting it. When the server wants to make sure the token is legit, it simply decrypts the signature and makes sure it still matches the </a:t>
            </a:r>
            <a:r>
              <a:rPr lang="en-US" dirty="0" err="1"/>
              <a:t>header+payload</a:t>
            </a:r>
            <a:r>
              <a:rPr lang="en-US" dirty="0"/>
              <a:t> – if either has changed, or if it was signed with the wrong key, this won’t match and the token will be rejected.</a:t>
            </a:r>
          </a:p>
          <a:p>
            <a:endParaRPr lang="en-NZ" dirty="0"/>
          </a:p>
        </p:txBody>
      </p:sp>
      <p:sp>
        <p:nvSpPr>
          <p:cNvPr id="4" name="Slide Number Placeholder 3"/>
          <p:cNvSpPr>
            <a:spLocks noGrp="1"/>
          </p:cNvSpPr>
          <p:nvPr>
            <p:ph type="sldNum" sz="quarter" idx="10"/>
          </p:nvPr>
        </p:nvSpPr>
        <p:spPr/>
        <p:txBody>
          <a:bodyPr/>
          <a:lstStyle/>
          <a:p>
            <a:fld id="{0E35278D-14DB-467D-A7A2-5E7EBACEF521}" type="slidenum">
              <a:rPr lang="en-NZ" smtClean="0"/>
              <a:pPr/>
              <a:t>65</a:t>
            </a:fld>
            <a:endParaRPr lang="en-NZ" dirty="0"/>
          </a:p>
        </p:txBody>
      </p:sp>
    </p:spTree>
    <p:extLst>
      <p:ext uri="{BB962C8B-B14F-4D97-AF65-F5344CB8AC3E}">
        <p14:creationId xmlns:p14="http://schemas.microsoft.com/office/powerpoint/2010/main" val="30015352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As the server-side, there are two main ways of providing tokens to your client – </a:t>
            </a:r>
          </a:p>
          <a:p>
            <a:endParaRPr lang="en-US" dirty="0"/>
          </a:p>
          <a:p>
            <a:r>
              <a:rPr lang="en-US" b="1" dirty="0"/>
              <a:t>First way: </a:t>
            </a:r>
            <a:r>
              <a:rPr lang="en-US" dirty="0"/>
              <a:t>You can generate them yourself and give them to your clients when they prove their identity (e.g. by signing in)</a:t>
            </a:r>
          </a:p>
          <a:p>
            <a:r>
              <a:rPr lang="en-US" dirty="0"/>
              <a:t>These are known as symmetrically signed tokens because it’s the same entity signing/encrypting the tokens as is validating/decrypting them.</a:t>
            </a:r>
          </a:p>
          <a:p>
            <a:endParaRPr lang="en-US" dirty="0"/>
          </a:p>
          <a:p>
            <a:r>
              <a:rPr lang="en-US" b="1" dirty="0"/>
              <a:t>Second way:</a:t>
            </a:r>
            <a:r>
              <a:rPr lang="en-US" b="0" dirty="0"/>
              <a:t> You can have a trusted third party generate them and give them to your clients when they prove their identity </a:t>
            </a:r>
            <a:r>
              <a:rPr lang="en-US" b="0" i="1" dirty="0"/>
              <a:t>to the third party</a:t>
            </a:r>
            <a:r>
              <a:rPr lang="en-US" b="0" i="0" dirty="0"/>
              <a:t>.</a:t>
            </a:r>
          </a:p>
          <a:p>
            <a:r>
              <a:rPr lang="en-US" b="0" i="0" dirty="0"/>
              <a:t>These tokens are asymmetrically signed because they are encrypted/signed by the third party, but validated/decrypted by the server – there’s a private encryption key and a public decryption key</a:t>
            </a:r>
            <a:endParaRPr lang="en-NZ" b="0" i="1" dirty="0"/>
          </a:p>
        </p:txBody>
      </p:sp>
      <p:sp>
        <p:nvSpPr>
          <p:cNvPr id="4" name="Slide Number Placeholder 3"/>
          <p:cNvSpPr>
            <a:spLocks noGrp="1"/>
          </p:cNvSpPr>
          <p:nvPr>
            <p:ph type="sldNum" sz="quarter" idx="10"/>
          </p:nvPr>
        </p:nvSpPr>
        <p:spPr/>
        <p:txBody>
          <a:bodyPr/>
          <a:lstStyle/>
          <a:p>
            <a:fld id="{0E35278D-14DB-467D-A7A2-5E7EBACEF521}" type="slidenum">
              <a:rPr lang="en-NZ" smtClean="0"/>
              <a:pPr/>
              <a:t>66</a:t>
            </a:fld>
            <a:endParaRPr lang="en-NZ" dirty="0"/>
          </a:p>
        </p:txBody>
      </p:sp>
    </p:spTree>
    <p:extLst>
      <p:ext uri="{BB962C8B-B14F-4D97-AF65-F5344CB8AC3E}">
        <p14:creationId xmlns:p14="http://schemas.microsoft.com/office/powerpoint/2010/main" val="9838607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So, we can have our client prove who they are with a JSON Web Token, but how does that relate to keeping the hooligans out of my API?</a:t>
            </a:r>
          </a:p>
          <a:p>
            <a:endParaRPr lang="en-US" dirty="0"/>
          </a:p>
          <a:p>
            <a:r>
              <a:rPr lang="en-NZ" dirty="0"/>
              <a:t>If you take any REST method in your schema, right click on it in the Schema browser and select </a:t>
            </a:r>
            <a:r>
              <a:rPr lang="en-NZ" b="1" dirty="0"/>
              <a:t>REST Security Options </a:t>
            </a:r>
            <a:r>
              <a:rPr lang="en-NZ" b="0" dirty="0"/>
              <a:t>then you’ll get this here add claims dialog. From this you can add whatever claims you want to require of anyone using the method. As soon as ANY claim is required of a method, any client MUST have a JWT in their header or they won’t be able to access it (they will get a 403: Forbidden) – The signature will be automatically checked as well as claims like exp, the expiry will also be automatically checked.</a:t>
            </a:r>
            <a:endParaRPr lang="en-NZ" b="1" dirty="0"/>
          </a:p>
        </p:txBody>
      </p:sp>
      <p:sp>
        <p:nvSpPr>
          <p:cNvPr id="4" name="Slide Number Placeholder 3"/>
          <p:cNvSpPr>
            <a:spLocks noGrp="1"/>
          </p:cNvSpPr>
          <p:nvPr>
            <p:ph type="sldNum" sz="quarter" idx="10"/>
          </p:nvPr>
        </p:nvSpPr>
        <p:spPr/>
        <p:txBody>
          <a:bodyPr/>
          <a:lstStyle/>
          <a:p>
            <a:fld id="{0E35278D-14DB-467D-A7A2-5E7EBACEF521}" type="slidenum">
              <a:rPr lang="en-NZ" smtClean="0"/>
              <a:pPr/>
              <a:t>67</a:t>
            </a:fld>
            <a:endParaRPr lang="en-NZ" dirty="0"/>
          </a:p>
        </p:txBody>
      </p:sp>
    </p:spTree>
    <p:extLst>
      <p:ext uri="{BB962C8B-B14F-4D97-AF65-F5344CB8AC3E}">
        <p14:creationId xmlns:p14="http://schemas.microsoft.com/office/powerpoint/2010/main" val="276487724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0E35278D-14DB-467D-A7A2-5E7EBACEF521}" type="slidenum">
              <a:rPr lang="en-NZ" smtClean="0"/>
              <a:pPr/>
              <a:t>68</a:t>
            </a:fld>
            <a:endParaRPr lang="en-NZ" dirty="0"/>
          </a:p>
        </p:txBody>
      </p:sp>
    </p:spTree>
    <p:extLst>
      <p:ext uri="{BB962C8B-B14F-4D97-AF65-F5344CB8AC3E}">
        <p14:creationId xmlns:p14="http://schemas.microsoft.com/office/powerpoint/2010/main" val="187449047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Now, for our final topic, we’re going to look at web service performance – both how to investigate when things are going slowly, and some tips and tricks to maximize performance.</a:t>
            </a:r>
            <a:endParaRPr lang="en-NZ" dirty="0"/>
          </a:p>
        </p:txBody>
      </p:sp>
      <p:sp>
        <p:nvSpPr>
          <p:cNvPr id="4" name="Slide Number Placeholder 3"/>
          <p:cNvSpPr>
            <a:spLocks noGrp="1"/>
          </p:cNvSpPr>
          <p:nvPr>
            <p:ph type="sldNum" sz="quarter" idx="10"/>
          </p:nvPr>
        </p:nvSpPr>
        <p:spPr/>
        <p:txBody>
          <a:bodyPr/>
          <a:lstStyle/>
          <a:p>
            <a:fld id="{0E35278D-14DB-467D-A7A2-5E7EBACEF521}" type="slidenum">
              <a:rPr lang="en-NZ" smtClean="0"/>
              <a:pPr/>
              <a:t>69</a:t>
            </a:fld>
            <a:endParaRPr lang="en-NZ" dirty="0"/>
          </a:p>
        </p:txBody>
      </p:sp>
    </p:spTree>
    <p:extLst>
      <p:ext uri="{BB962C8B-B14F-4D97-AF65-F5344CB8AC3E}">
        <p14:creationId xmlns:p14="http://schemas.microsoft.com/office/powerpoint/2010/main" val="2619899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And what it’s going to do is look at that third part of the endpoint, the jadehttp.dll, which is going to map to a jadehttp.dll on the filesystem. At this point it’s out of IIS’ hands and we are now it JADE-land.</a:t>
            </a:r>
          </a:p>
        </p:txBody>
      </p:sp>
      <p:sp>
        <p:nvSpPr>
          <p:cNvPr id="4" name="Slide Number Placeholder 3"/>
          <p:cNvSpPr>
            <a:spLocks noGrp="1"/>
          </p:cNvSpPr>
          <p:nvPr>
            <p:ph type="sldNum" sz="quarter" idx="10"/>
          </p:nvPr>
        </p:nvSpPr>
        <p:spPr/>
        <p:txBody>
          <a:bodyPr/>
          <a:lstStyle/>
          <a:p>
            <a:fld id="{0E35278D-14DB-467D-A7A2-5E7EBACEF521}" type="slidenum">
              <a:rPr lang="en-NZ" smtClean="0"/>
              <a:pPr/>
              <a:t>7</a:t>
            </a:fld>
            <a:endParaRPr lang="en-NZ" dirty="0"/>
          </a:p>
        </p:txBody>
      </p:sp>
    </p:spTree>
    <p:extLst>
      <p:ext uri="{BB962C8B-B14F-4D97-AF65-F5344CB8AC3E}">
        <p14:creationId xmlns:p14="http://schemas.microsoft.com/office/powerpoint/2010/main" val="317508308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0" dirty="0"/>
              <a:t>We’ll cover off three things within performance as it relates to REST. Of course, all the usual best practices for normal JADE development still apply, such as minimising trips to the DB, but these are more rest-specific.</a:t>
            </a:r>
          </a:p>
          <a:p>
            <a:endParaRPr lang="en-NZ" b="0" dirty="0"/>
          </a:p>
          <a:p>
            <a:r>
              <a:rPr lang="en-NZ" b="0" dirty="0"/>
              <a:t>First, we’ll see how to measure performance for your REST app,</a:t>
            </a:r>
          </a:p>
          <a:p>
            <a:r>
              <a:rPr lang="en-NZ" b="0" dirty="0"/>
              <a:t>Then we’ll look at the various log files that can be useful for troubleshooting,</a:t>
            </a:r>
          </a:p>
          <a:p>
            <a:r>
              <a:rPr lang="en-NZ" b="0" dirty="0"/>
              <a:t>And finally, we’ll look at how transients are handled for REST services, as there’s nothing worse that getting a transient leak in a web service.</a:t>
            </a:r>
          </a:p>
          <a:p>
            <a:endParaRPr lang="en-NZ" b="0" dirty="0"/>
          </a:p>
        </p:txBody>
      </p:sp>
      <p:sp>
        <p:nvSpPr>
          <p:cNvPr id="4" name="Slide Number Placeholder 3"/>
          <p:cNvSpPr>
            <a:spLocks noGrp="1"/>
          </p:cNvSpPr>
          <p:nvPr>
            <p:ph type="sldNum" sz="quarter" idx="10"/>
          </p:nvPr>
        </p:nvSpPr>
        <p:spPr/>
        <p:txBody>
          <a:bodyPr/>
          <a:lstStyle/>
          <a:p>
            <a:fld id="{0E35278D-14DB-467D-A7A2-5E7EBACEF521}" type="slidenum">
              <a:rPr lang="en-NZ" smtClean="0"/>
              <a:pPr/>
              <a:t>70</a:t>
            </a:fld>
            <a:endParaRPr lang="en-NZ" dirty="0"/>
          </a:p>
        </p:txBody>
      </p:sp>
    </p:spTree>
    <p:extLst>
      <p:ext uri="{BB962C8B-B14F-4D97-AF65-F5344CB8AC3E}">
        <p14:creationId xmlns:p14="http://schemas.microsoft.com/office/powerpoint/2010/main" val="28430688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0" dirty="0"/>
              <a:t>First thing to say about Web service stats is they are available two ways – you can view them in the monitor, or you can access them programmatically.</a:t>
            </a:r>
          </a:p>
          <a:p>
            <a:r>
              <a:rPr lang="en-NZ" b="0" dirty="0"/>
              <a:t>Next thing to say is as of right now, the Web Service Stats in the monitor aren’t working for REST services, only for SOAP/Web Forms. Oops. There is a hotfix coming.</a:t>
            </a:r>
          </a:p>
          <a:p>
            <a:r>
              <a:rPr lang="en-NZ" b="0" dirty="0"/>
              <a:t>That said, programmatically can actually be a pretty good way of going about things anyway – you can spit out the results to log files, or display them as you want, or do with them what you will.</a:t>
            </a:r>
          </a:p>
          <a:p>
            <a:endParaRPr lang="en-NZ" b="0" dirty="0"/>
          </a:p>
          <a:p>
            <a:r>
              <a:rPr lang="en-NZ" b="0" dirty="0"/>
              <a:t>Essentially how this will work is that Process has two methods, </a:t>
            </a:r>
            <a:r>
              <a:rPr lang="en-NZ" b="1" dirty="0" err="1"/>
              <a:t>sendWebStatistics</a:t>
            </a:r>
            <a:r>
              <a:rPr lang="en-NZ" b="0" dirty="0"/>
              <a:t> and </a:t>
            </a:r>
            <a:r>
              <a:rPr lang="en-NZ" b="1" dirty="0" err="1"/>
              <a:t>extractWebStatistics</a:t>
            </a:r>
            <a:r>
              <a:rPr lang="en-NZ" b="0" dirty="0"/>
              <a:t>. The </a:t>
            </a:r>
            <a:r>
              <a:rPr lang="en-NZ" b="1" dirty="0" err="1"/>
              <a:t>sendWebStatistics</a:t>
            </a:r>
            <a:r>
              <a:rPr lang="en-NZ" b="0" dirty="0"/>
              <a:t> method causes the process to send out a notification that you can subscribe to. Then when you’re in the </a:t>
            </a:r>
            <a:r>
              <a:rPr lang="en-NZ" b="1" dirty="0" err="1"/>
              <a:t>userNotify</a:t>
            </a:r>
            <a:r>
              <a:rPr lang="en-NZ" b="0" dirty="0"/>
              <a:t> for that notification, the </a:t>
            </a:r>
            <a:r>
              <a:rPr lang="en-NZ" b="1" dirty="0" err="1"/>
              <a:t>extractWebStatistics</a:t>
            </a:r>
            <a:r>
              <a:rPr lang="en-NZ" b="0" dirty="0"/>
              <a:t> will populate a </a:t>
            </a:r>
            <a:r>
              <a:rPr lang="en-NZ" b="1" dirty="0"/>
              <a:t>JadeDynamicObject</a:t>
            </a:r>
            <a:r>
              <a:rPr lang="en-NZ" b="0" dirty="0"/>
              <a:t> with the web statistics of that process, based on the </a:t>
            </a:r>
            <a:r>
              <a:rPr lang="en-NZ" b="1" dirty="0" err="1"/>
              <a:t>userInfo</a:t>
            </a:r>
            <a:r>
              <a:rPr lang="en-NZ" b="1" dirty="0"/>
              <a:t> </a:t>
            </a:r>
            <a:r>
              <a:rPr lang="en-NZ" b="0" dirty="0"/>
              <a:t>of the notification.</a:t>
            </a:r>
          </a:p>
          <a:p>
            <a:endParaRPr lang="en-NZ"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b="0" dirty="0"/>
              <a:t>If you want to check out an example, the Erewhon Example you’ve been using has a simple form.</a:t>
            </a:r>
          </a:p>
          <a:p>
            <a:endParaRPr lang="en-NZ" b="0" dirty="0"/>
          </a:p>
        </p:txBody>
      </p:sp>
      <p:sp>
        <p:nvSpPr>
          <p:cNvPr id="4" name="Slide Number Placeholder 3"/>
          <p:cNvSpPr>
            <a:spLocks noGrp="1"/>
          </p:cNvSpPr>
          <p:nvPr>
            <p:ph type="sldNum" sz="quarter" idx="10"/>
          </p:nvPr>
        </p:nvSpPr>
        <p:spPr/>
        <p:txBody>
          <a:bodyPr/>
          <a:lstStyle/>
          <a:p>
            <a:fld id="{0E35278D-14DB-467D-A7A2-5E7EBACEF521}" type="slidenum">
              <a:rPr lang="en-NZ" smtClean="0"/>
              <a:pPr/>
              <a:t>71</a:t>
            </a:fld>
            <a:endParaRPr lang="en-NZ" dirty="0"/>
          </a:p>
        </p:txBody>
      </p:sp>
    </p:spTree>
    <p:extLst>
      <p:ext uri="{BB962C8B-B14F-4D97-AF65-F5344CB8AC3E}">
        <p14:creationId xmlns:p14="http://schemas.microsoft.com/office/powerpoint/2010/main" val="87250721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b="0" dirty="0"/>
          </a:p>
        </p:txBody>
      </p:sp>
      <p:sp>
        <p:nvSpPr>
          <p:cNvPr id="4" name="Slide Number Placeholder 3"/>
          <p:cNvSpPr>
            <a:spLocks noGrp="1"/>
          </p:cNvSpPr>
          <p:nvPr>
            <p:ph type="sldNum" sz="quarter" idx="10"/>
          </p:nvPr>
        </p:nvSpPr>
        <p:spPr/>
        <p:txBody>
          <a:bodyPr/>
          <a:lstStyle/>
          <a:p>
            <a:fld id="{0E35278D-14DB-467D-A7A2-5E7EBACEF521}" type="slidenum">
              <a:rPr lang="en-NZ" smtClean="0"/>
              <a:pPr/>
              <a:t>72</a:t>
            </a:fld>
            <a:endParaRPr lang="en-NZ" dirty="0"/>
          </a:p>
        </p:txBody>
      </p:sp>
    </p:spTree>
    <p:extLst>
      <p:ext uri="{BB962C8B-B14F-4D97-AF65-F5344CB8AC3E}">
        <p14:creationId xmlns:p14="http://schemas.microsoft.com/office/powerpoint/2010/main" val="296555108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0" dirty="0"/>
              <a:t>The IIS logs give you information about requests received into IIS. Each requests will generate one line of the log, with space-delimited fields relevant to that request.</a:t>
            </a:r>
          </a:p>
          <a:p>
            <a:r>
              <a:rPr lang="en-NZ" b="0" dirty="0"/>
              <a:t>Some highlights are:</a:t>
            </a:r>
          </a:p>
          <a:p>
            <a:r>
              <a:rPr lang="en-NZ" b="0" dirty="0"/>
              <a:t>The HTTP verb of the request</a:t>
            </a:r>
          </a:p>
          <a:p>
            <a:r>
              <a:rPr lang="en-NZ" b="0" dirty="0"/>
              <a:t>The URI stem, which is what the URI looks like *after* processing – see that the http and localhost have been pulled off, and the jadehttp.dll was added from a URL rewrite.</a:t>
            </a:r>
          </a:p>
          <a:p>
            <a:r>
              <a:rPr lang="en-NZ" b="0" i="1" dirty="0"/>
              <a:t>Just a refresher while we’re here, URI and URL are often used interchangeably. All URLs are URIs but not all URIs are URLs. We are doing webby things, so we are using URLs, but since all URLs are URIs, either is acceptable.</a:t>
            </a:r>
          </a:p>
          <a:p>
            <a:r>
              <a:rPr lang="en-NZ" b="0" i="1" dirty="0"/>
              <a:t>That’s why we get this weird mix – URL rewrite is the name of the rewriting tool; URI Stem is what this field is labelled in the logs.</a:t>
            </a:r>
          </a:p>
          <a:p>
            <a:r>
              <a:rPr lang="en-NZ" b="0" i="0" dirty="0"/>
              <a:t>Next query string – That was added by the URL rewrite.</a:t>
            </a:r>
          </a:p>
          <a:p>
            <a:endParaRPr lang="en-NZ" b="0" i="0" dirty="0"/>
          </a:p>
          <a:p>
            <a:r>
              <a:rPr lang="en-NZ" b="0" i="0" dirty="0"/>
              <a:t>Down the bottom, we have some more </a:t>
            </a:r>
            <a:r>
              <a:rPr lang="en-NZ" b="0" i="0" dirty="0" err="1"/>
              <a:t>usefuls</a:t>
            </a:r>
            <a:endParaRPr lang="en-NZ" b="0" i="0" dirty="0"/>
          </a:p>
          <a:p>
            <a:r>
              <a:rPr lang="en-NZ" b="0" i="0" dirty="0"/>
              <a:t>We have the URL that came into IIS, which we call the </a:t>
            </a:r>
            <a:r>
              <a:rPr lang="en-NZ" b="0" i="0" dirty="0" err="1"/>
              <a:t>Referer</a:t>
            </a:r>
            <a:r>
              <a:rPr lang="en-NZ" b="0" i="0" dirty="0"/>
              <a:t>. Between the </a:t>
            </a:r>
            <a:r>
              <a:rPr lang="en-NZ" b="0" i="0" dirty="0" err="1"/>
              <a:t>Referer</a:t>
            </a:r>
            <a:r>
              <a:rPr lang="en-NZ" b="0" i="0" dirty="0"/>
              <a:t> and the URI stem we can make sure URL rewrite is doing the right things.</a:t>
            </a:r>
          </a:p>
          <a:p>
            <a:r>
              <a:rPr lang="en-NZ" b="0" i="0" dirty="0"/>
              <a:t>Status code just lets us know what the server came back with – 200 means this was a successful request.</a:t>
            </a:r>
          </a:p>
          <a:p>
            <a:r>
              <a:rPr lang="en-NZ" b="0" i="0" dirty="0"/>
              <a:t>And finally, that number in gold is the time taken in MS.</a:t>
            </a:r>
          </a:p>
        </p:txBody>
      </p:sp>
      <p:sp>
        <p:nvSpPr>
          <p:cNvPr id="4" name="Slide Number Placeholder 3"/>
          <p:cNvSpPr>
            <a:spLocks noGrp="1"/>
          </p:cNvSpPr>
          <p:nvPr>
            <p:ph type="sldNum" sz="quarter" idx="10"/>
          </p:nvPr>
        </p:nvSpPr>
        <p:spPr/>
        <p:txBody>
          <a:bodyPr/>
          <a:lstStyle/>
          <a:p>
            <a:fld id="{0E35278D-14DB-467D-A7A2-5E7EBACEF521}" type="slidenum">
              <a:rPr lang="en-NZ" smtClean="0"/>
              <a:pPr/>
              <a:t>73</a:t>
            </a:fld>
            <a:endParaRPr lang="en-NZ" dirty="0"/>
          </a:p>
        </p:txBody>
      </p:sp>
    </p:spTree>
    <p:extLst>
      <p:ext uri="{BB962C8B-B14F-4D97-AF65-F5344CB8AC3E}">
        <p14:creationId xmlns:p14="http://schemas.microsoft.com/office/powerpoint/2010/main" val="32984587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0" dirty="0"/>
              <a:t>The jadehttp.dll logs are probably the least useful, but they log info about the application and connection the first time a request goes from jadehttp.dll to the REST app.</a:t>
            </a:r>
          </a:p>
          <a:p>
            <a:r>
              <a:rPr lang="en-NZ" b="0" i="0" dirty="0"/>
              <a:t>Probably three things you might care about here:</a:t>
            </a:r>
          </a:p>
          <a:p>
            <a:endParaRPr lang="en-NZ" b="0" i="0" dirty="0"/>
          </a:p>
          <a:p>
            <a:r>
              <a:rPr lang="en-NZ" b="0" i="0" dirty="0"/>
              <a:t>Firstly, </a:t>
            </a:r>
            <a:r>
              <a:rPr lang="en-NZ" b="1" i="0" dirty="0"/>
              <a:t>&lt;CLICK&gt; </a:t>
            </a:r>
            <a:r>
              <a:rPr lang="en-NZ" b="0" i="0" dirty="0"/>
              <a:t>you will get a warning logged if you don’t have SSL configured between jadehttp.dll and the app server (only in JADE2020)</a:t>
            </a:r>
          </a:p>
          <a:p>
            <a:r>
              <a:rPr lang="en-NZ" b="0" i="0" dirty="0"/>
              <a:t>Secondly, </a:t>
            </a:r>
            <a:r>
              <a:rPr lang="en-NZ" b="1" i="0" dirty="0"/>
              <a:t>&lt;CLICK&gt; </a:t>
            </a:r>
            <a:r>
              <a:rPr lang="en-NZ" b="0" i="0" dirty="0"/>
              <a:t>you will get information about the JADE REST Application</a:t>
            </a:r>
          </a:p>
          <a:p>
            <a:r>
              <a:rPr lang="en-NZ" b="0" i="0" dirty="0"/>
              <a:t>And finally,</a:t>
            </a:r>
            <a:r>
              <a:rPr lang="en-NZ" b="1" i="0" dirty="0"/>
              <a:t> &lt;CLICK&gt; </a:t>
            </a:r>
            <a:r>
              <a:rPr lang="en-NZ" b="0" i="0" dirty="0"/>
              <a:t> information about the settings set in the </a:t>
            </a:r>
            <a:r>
              <a:rPr lang="en-NZ" b="1" i="0" dirty="0"/>
              <a:t>jadehttp.ini</a:t>
            </a:r>
            <a:r>
              <a:rPr lang="en-NZ" b="0" i="0" dirty="0"/>
              <a:t> file for that application.</a:t>
            </a:r>
          </a:p>
        </p:txBody>
      </p:sp>
      <p:sp>
        <p:nvSpPr>
          <p:cNvPr id="4" name="Slide Number Placeholder 3"/>
          <p:cNvSpPr>
            <a:spLocks noGrp="1"/>
          </p:cNvSpPr>
          <p:nvPr>
            <p:ph type="sldNum" sz="quarter" idx="10"/>
          </p:nvPr>
        </p:nvSpPr>
        <p:spPr/>
        <p:txBody>
          <a:bodyPr/>
          <a:lstStyle/>
          <a:p>
            <a:fld id="{0E35278D-14DB-467D-A7A2-5E7EBACEF521}" type="slidenum">
              <a:rPr lang="en-NZ" smtClean="0"/>
              <a:pPr/>
              <a:t>74</a:t>
            </a:fld>
            <a:endParaRPr lang="en-NZ" dirty="0"/>
          </a:p>
        </p:txBody>
      </p:sp>
    </p:spTree>
    <p:extLst>
      <p:ext uri="{BB962C8B-B14F-4D97-AF65-F5344CB8AC3E}">
        <p14:creationId xmlns:p14="http://schemas.microsoft.com/office/powerpoint/2010/main" val="222078684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0" dirty="0"/>
              <a:t>Finally, the REST Application log, named after the application name, will give you logging information about any unhandled exceptions that occur. This is mostly useful for exceptions generated in system code, for example calling a REST method that doesn’t exist.</a:t>
            </a:r>
          </a:p>
          <a:p>
            <a:r>
              <a:rPr lang="en-NZ" b="0" i="0" dirty="0"/>
              <a:t>It’ll tell you what generated the exception, the details of the exception, and give you a call stack dump.</a:t>
            </a:r>
          </a:p>
        </p:txBody>
      </p:sp>
      <p:sp>
        <p:nvSpPr>
          <p:cNvPr id="4" name="Slide Number Placeholder 3"/>
          <p:cNvSpPr>
            <a:spLocks noGrp="1"/>
          </p:cNvSpPr>
          <p:nvPr>
            <p:ph type="sldNum" sz="quarter" idx="10"/>
          </p:nvPr>
        </p:nvSpPr>
        <p:spPr/>
        <p:txBody>
          <a:bodyPr/>
          <a:lstStyle/>
          <a:p>
            <a:fld id="{0E35278D-14DB-467D-A7A2-5E7EBACEF521}" type="slidenum">
              <a:rPr lang="en-NZ" smtClean="0"/>
              <a:pPr/>
              <a:t>75</a:t>
            </a:fld>
            <a:endParaRPr lang="en-NZ" dirty="0"/>
          </a:p>
        </p:txBody>
      </p:sp>
    </p:spTree>
    <p:extLst>
      <p:ext uri="{BB962C8B-B14F-4D97-AF65-F5344CB8AC3E}">
        <p14:creationId xmlns:p14="http://schemas.microsoft.com/office/powerpoint/2010/main" val="95376307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0" dirty="0"/>
              <a:t>Consider this method. </a:t>
            </a:r>
          </a:p>
          <a:p>
            <a:r>
              <a:rPr lang="en-NZ" b="0" dirty="0"/>
              <a:t>We are creating this clone – a transient instance of Client and then returning it.</a:t>
            </a:r>
          </a:p>
          <a:p>
            <a:r>
              <a:rPr lang="en-NZ" b="0" dirty="0"/>
              <a:t>Will it cause a transient leak?</a:t>
            </a:r>
          </a:p>
          <a:p>
            <a:r>
              <a:rPr lang="en-NZ" b="0" dirty="0"/>
              <a:t>Normally it would, but fortunately for us, the JADE REST framework is going to handle it for us.</a:t>
            </a:r>
          </a:p>
          <a:p>
            <a:endParaRPr lang="en-NZ" b="0" dirty="0"/>
          </a:p>
          <a:p>
            <a:r>
              <a:rPr lang="en-NZ" b="0" dirty="0"/>
              <a:t>Here are the rules:</a:t>
            </a:r>
          </a:p>
          <a:p>
            <a:r>
              <a:rPr lang="en-NZ" b="0" dirty="0"/>
              <a:t>Firstly, anything going in or out gets deleted for you (if it’s transient)</a:t>
            </a:r>
          </a:p>
          <a:p>
            <a:r>
              <a:rPr lang="en-NZ" b="0" dirty="0"/>
              <a:t>That includes a returned object, or an object that’s turned up in the parameter after being deserialized from a JSON string.</a:t>
            </a:r>
          </a:p>
          <a:p>
            <a:endParaRPr lang="en-NZ" b="0" dirty="0"/>
          </a:p>
          <a:p>
            <a:r>
              <a:rPr lang="en-NZ" b="0" dirty="0"/>
              <a:t>In addition, if there are any other objects that you need to delete AFTER the REST processing (i.e. you can’t do it in the </a:t>
            </a:r>
            <a:r>
              <a:rPr lang="en-NZ" b="0" dirty="0" err="1"/>
              <a:t>epilog</a:t>
            </a:r>
            <a:r>
              <a:rPr lang="en-NZ" b="0" dirty="0"/>
              <a:t>), you can add the object to your </a:t>
            </a:r>
            <a:r>
              <a:rPr lang="en-NZ" b="1" dirty="0" err="1"/>
              <a:t>JadeRestService</a:t>
            </a:r>
            <a:r>
              <a:rPr lang="en-NZ" b="0" dirty="0" err="1"/>
              <a:t>’s</a:t>
            </a:r>
            <a:r>
              <a:rPr lang="en-NZ" b="0" dirty="0"/>
              <a:t> </a:t>
            </a:r>
            <a:r>
              <a:rPr lang="en-NZ" b="1" dirty="0">
                <a:solidFill>
                  <a:schemeClr val="tx1">
                    <a:lumMod val="50000"/>
                  </a:schemeClr>
                </a:solidFill>
              </a:rPr>
              <a:t>objectsToBeDeleted</a:t>
            </a:r>
            <a:r>
              <a:rPr lang="en-NZ" b="0" dirty="0">
                <a:solidFill>
                  <a:schemeClr val="tx1">
                    <a:lumMod val="50000"/>
                  </a:schemeClr>
                </a:solidFill>
              </a:rPr>
              <a:t> collection</a:t>
            </a:r>
            <a:endParaRPr lang="en-NZ" b="0" dirty="0"/>
          </a:p>
          <a:p>
            <a:endParaRPr lang="en-NZ" b="0" dirty="0"/>
          </a:p>
        </p:txBody>
      </p:sp>
      <p:sp>
        <p:nvSpPr>
          <p:cNvPr id="4" name="Slide Number Placeholder 3"/>
          <p:cNvSpPr>
            <a:spLocks noGrp="1"/>
          </p:cNvSpPr>
          <p:nvPr>
            <p:ph type="sldNum" sz="quarter" idx="10"/>
          </p:nvPr>
        </p:nvSpPr>
        <p:spPr/>
        <p:txBody>
          <a:bodyPr/>
          <a:lstStyle/>
          <a:p>
            <a:fld id="{0E35278D-14DB-467D-A7A2-5E7EBACEF521}" type="slidenum">
              <a:rPr lang="en-NZ" smtClean="0"/>
              <a:pPr/>
              <a:t>76</a:t>
            </a:fld>
            <a:endParaRPr lang="en-NZ" dirty="0"/>
          </a:p>
        </p:txBody>
      </p:sp>
    </p:spTree>
    <p:extLst>
      <p:ext uri="{BB962C8B-B14F-4D97-AF65-F5344CB8AC3E}">
        <p14:creationId xmlns:p14="http://schemas.microsoft.com/office/powerpoint/2010/main" val="368061251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a:p>
        </p:txBody>
      </p:sp>
      <p:sp>
        <p:nvSpPr>
          <p:cNvPr id="4" name="Slide Number Placeholder 3"/>
          <p:cNvSpPr>
            <a:spLocks noGrp="1"/>
          </p:cNvSpPr>
          <p:nvPr>
            <p:ph type="sldNum" sz="quarter" idx="10"/>
          </p:nvPr>
        </p:nvSpPr>
        <p:spPr/>
        <p:txBody>
          <a:bodyPr/>
          <a:lstStyle/>
          <a:p>
            <a:fld id="{0E35278D-14DB-467D-A7A2-5E7EBACEF521}" type="slidenum">
              <a:rPr lang="en-NZ" smtClean="0"/>
              <a:pPr/>
              <a:t>77</a:t>
            </a:fld>
            <a:endParaRPr lang="en-NZ"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jadehttp.dll is going to try and find a running JADE REST Services application to give it to. How it does that is it looks for a jadehttp.ini file, matches the REST App name header in the ini file to the query string (that third part of the URL), and then selects a </a:t>
            </a:r>
            <a:r>
              <a:rPr lang="en-NZ" dirty="0" err="1"/>
              <a:t>tcp</a:t>
            </a:r>
            <a:r>
              <a:rPr lang="en-NZ" dirty="0"/>
              <a:t> connection and port to send it on it’s merry way. In this case it’s going to port 8011 on localhost.</a:t>
            </a:r>
          </a:p>
        </p:txBody>
      </p:sp>
      <p:sp>
        <p:nvSpPr>
          <p:cNvPr id="4" name="Slide Number Placeholder 3"/>
          <p:cNvSpPr>
            <a:spLocks noGrp="1"/>
          </p:cNvSpPr>
          <p:nvPr>
            <p:ph type="sldNum" sz="quarter" idx="10"/>
          </p:nvPr>
        </p:nvSpPr>
        <p:spPr/>
        <p:txBody>
          <a:bodyPr/>
          <a:lstStyle/>
          <a:p>
            <a:fld id="{0E35278D-14DB-467D-A7A2-5E7EBACEF521}" type="slidenum">
              <a:rPr lang="en-NZ" smtClean="0"/>
              <a:pPr/>
              <a:t>8</a:t>
            </a:fld>
            <a:endParaRPr lang="en-NZ" dirty="0"/>
          </a:p>
        </p:txBody>
      </p:sp>
    </p:spTree>
    <p:extLst>
      <p:ext uri="{BB962C8B-B14F-4D97-AF65-F5344CB8AC3E}">
        <p14:creationId xmlns:p14="http://schemas.microsoft.com/office/powerpoint/2010/main" val="365318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Finally, we need to have a JADE REST application listening on that port, with the matching name.</a:t>
            </a:r>
          </a:p>
          <a:p>
            <a:r>
              <a:rPr lang="en-NZ" dirty="0"/>
              <a:t>It will listen on a connection/port as specified in “connection name” field of the web services tab, in the form name colon port. If we actually don’t really care where it’s come from, we can just use 0.0.0.0 to match anything, otherwise it needs to match the value in the jadehttp.ini file.</a:t>
            </a:r>
          </a:p>
          <a:p>
            <a:r>
              <a:rPr lang="en-NZ" dirty="0"/>
              <a:t>This app also points to a virtual directory as specified in IIS (just used for caching) and a REST Services class, which is going to perform the logic to handle the requests.</a:t>
            </a:r>
          </a:p>
        </p:txBody>
      </p:sp>
      <p:sp>
        <p:nvSpPr>
          <p:cNvPr id="4" name="Slide Number Placeholder 3"/>
          <p:cNvSpPr>
            <a:spLocks noGrp="1"/>
          </p:cNvSpPr>
          <p:nvPr>
            <p:ph type="sldNum" sz="quarter" idx="10"/>
          </p:nvPr>
        </p:nvSpPr>
        <p:spPr/>
        <p:txBody>
          <a:bodyPr/>
          <a:lstStyle/>
          <a:p>
            <a:fld id="{0E35278D-14DB-467D-A7A2-5E7EBACEF521}" type="slidenum">
              <a:rPr lang="en-NZ" smtClean="0"/>
              <a:pPr/>
              <a:t>9</a:t>
            </a:fld>
            <a:endParaRPr lang="en-NZ" dirty="0"/>
          </a:p>
        </p:txBody>
      </p:sp>
    </p:spTree>
    <p:extLst>
      <p:ext uri="{BB962C8B-B14F-4D97-AF65-F5344CB8AC3E}">
        <p14:creationId xmlns:p14="http://schemas.microsoft.com/office/powerpoint/2010/main" val="1316399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4825"/>
            <a:ext cx="7772400" cy="1225550"/>
          </a:xfrm>
          <a:prstGeom prst="rect">
            <a:avLst/>
          </a:prstGeom>
        </p:spPr>
        <p:txBody>
          <a:bodyPr/>
          <a:lstStyle/>
          <a:p>
            <a:r>
              <a:rPr lang="en-US"/>
              <a:t>Click to edit Master title style</a:t>
            </a:r>
            <a:endParaRPr lang="en-NZ"/>
          </a:p>
        </p:txBody>
      </p:sp>
      <p:sp>
        <p:nvSpPr>
          <p:cNvPr id="3" name="Subtitle 2"/>
          <p:cNvSpPr>
            <a:spLocks noGrp="1"/>
          </p:cNvSpPr>
          <p:nvPr>
            <p:ph type="subTitle" idx="1"/>
          </p:nvPr>
        </p:nvSpPr>
        <p:spPr>
          <a:xfrm>
            <a:off x="1371600" y="3238500"/>
            <a:ext cx="6400800" cy="14605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NZ"/>
          </a:p>
        </p:txBody>
      </p:sp>
      <p:sp>
        <p:nvSpPr>
          <p:cNvPr id="4" name="Date Placeholder 3"/>
          <p:cNvSpPr>
            <a:spLocks noGrp="1"/>
          </p:cNvSpPr>
          <p:nvPr>
            <p:ph type="dt" sz="half" idx="10"/>
          </p:nvPr>
        </p:nvSpPr>
        <p:spPr>
          <a:xfrm>
            <a:off x="457200" y="5297488"/>
            <a:ext cx="2133600" cy="303212"/>
          </a:xfrm>
          <a:prstGeom prst="rect">
            <a:avLst/>
          </a:prstGeom>
        </p:spPr>
        <p:txBody>
          <a:bodyPr/>
          <a:lstStyle/>
          <a:p>
            <a:fld id="{453FCE8E-9970-406E-862A-A3B6BC77F9F1}" type="datetimeFigureOut">
              <a:rPr lang="en-NZ" smtClean="0"/>
              <a:pPr/>
              <a:t>24/02/2021</a:t>
            </a:fld>
            <a:endParaRPr lang="en-NZ"/>
          </a:p>
        </p:txBody>
      </p:sp>
      <p:sp>
        <p:nvSpPr>
          <p:cNvPr id="5" name="Footer Placeholder 4"/>
          <p:cNvSpPr>
            <a:spLocks noGrp="1"/>
          </p:cNvSpPr>
          <p:nvPr>
            <p:ph type="ftr" sz="quarter" idx="11"/>
          </p:nvPr>
        </p:nvSpPr>
        <p:spPr>
          <a:xfrm>
            <a:off x="3124200" y="5297488"/>
            <a:ext cx="2895600" cy="303212"/>
          </a:xfrm>
          <a:prstGeom prst="rect">
            <a:avLst/>
          </a:prstGeom>
        </p:spPr>
        <p:txBody>
          <a:bodyPr/>
          <a:lstStyle/>
          <a:p>
            <a:endParaRPr lang="en-NZ"/>
          </a:p>
        </p:txBody>
      </p:sp>
      <p:sp>
        <p:nvSpPr>
          <p:cNvPr id="6" name="Slide Number Placeholder 5"/>
          <p:cNvSpPr>
            <a:spLocks noGrp="1"/>
          </p:cNvSpPr>
          <p:nvPr>
            <p:ph type="sldNum" sz="quarter" idx="12"/>
          </p:nvPr>
        </p:nvSpPr>
        <p:spPr>
          <a:xfrm>
            <a:off x="6553200" y="5297488"/>
            <a:ext cx="2133600" cy="303212"/>
          </a:xfrm>
          <a:prstGeom prst="rect">
            <a:avLst/>
          </a:prstGeom>
        </p:spPr>
        <p:txBody>
          <a:bodyPr/>
          <a:lstStyle/>
          <a:p>
            <a:fld id="{773EA931-EE1D-4304-9CCD-3A4320E4E283}" type="slidenum">
              <a:rPr lang="en-NZ" smtClean="0"/>
              <a:pPr/>
              <a:t>‹#›</a:t>
            </a:fld>
            <a:endParaRPr lang="en-NZ"/>
          </a:p>
        </p:txBody>
      </p:sp>
    </p:spTree>
    <p:extLst>
      <p:ext uri="{BB962C8B-B14F-4D97-AF65-F5344CB8AC3E}">
        <p14:creationId xmlns:p14="http://schemas.microsoft.com/office/powerpoint/2010/main" val="3841425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52500"/>
          </a:xfrm>
          <a:prstGeom prst="rect">
            <a:avLst/>
          </a:prstGeom>
        </p:spPr>
        <p:txBody>
          <a:bodyPr/>
          <a:lstStyle/>
          <a:p>
            <a:r>
              <a:rPr lang="en-US"/>
              <a:t>Click to edit Master title style</a:t>
            </a:r>
            <a:endParaRPr lang="en-NZ"/>
          </a:p>
        </p:txBody>
      </p:sp>
      <p:sp>
        <p:nvSpPr>
          <p:cNvPr id="3" name="Vertical Text Placeholder 2"/>
          <p:cNvSpPr>
            <a:spLocks noGrp="1"/>
          </p:cNvSpPr>
          <p:nvPr>
            <p:ph type="body" orient="vert" idx="1"/>
          </p:nvPr>
        </p:nvSpPr>
        <p:spPr>
          <a:xfrm>
            <a:off x="457200" y="1333500"/>
            <a:ext cx="8229600" cy="37719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a:xfrm>
            <a:off x="457200" y="5297488"/>
            <a:ext cx="2133600" cy="303212"/>
          </a:xfrm>
          <a:prstGeom prst="rect">
            <a:avLst/>
          </a:prstGeom>
        </p:spPr>
        <p:txBody>
          <a:bodyPr/>
          <a:lstStyle/>
          <a:p>
            <a:fld id="{453FCE8E-9970-406E-862A-A3B6BC77F9F1}" type="datetimeFigureOut">
              <a:rPr lang="en-NZ" smtClean="0"/>
              <a:pPr/>
              <a:t>24/02/2021</a:t>
            </a:fld>
            <a:endParaRPr lang="en-NZ"/>
          </a:p>
        </p:txBody>
      </p:sp>
      <p:sp>
        <p:nvSpPr>
          <p:cNvPr id="5" name="Footer Placeholder 4"/>
          <p:cNvSpPr>
            <a:spLocks noGrp="1"/>
          </p:cNvSpPr>
          <p:nvPr>
            <p:ph type="ftr" sz="quarter" idx="11"/>
          </p:nvPr>
        </p:nvSpPr>
        <p:spPr>
          <a:xfrm>
            <a:off x="3124200" y="5297488"/>
            <a:ext cx="2895600" cy="303212"/>
          </a:xfrm>
          <a:prstGeom prst="rect">
            <a:avLst/>
          </a:prstGeom>
        </p:spPr>
        <p:txBody>
          <a:bodyPr/>
          <a:lstStyle/>
          <a:p>
            <a:endParaRPr lang="en-NZ"/>
          </a:p>
        </p:txBody>
      </p:sp>
      <p:sp>
        <p:nvSpPr>
          <p:cNvPr id="6" name="Slide Number Placeholder 5"/>
          <p:cNvSpPr>
            <a:spLocks noGrp="1"/>
          </p:cNvSpPr>
          <p:nvPr>
            <p:ph type="sldNum" sz="quarter" idx="12"/>
          </p:nvPr>
        </p:nvSpPr>
        <p:spPr>
          <a:xfrm>
            <a:off x="6553200" y="5297488"/>
            <a:ext cx="2133600" cy="303212"/>
          </a:xfrm>
          <a:prstGeom prst="rect">
            <a:avLst/>
          </a:prstGeom>
        </p:spPr>
        <p:txBody>
          <a:bodyPr/>
          <a:lstStyle/>
          <a:p>
            <a:fld id="{773EA931-EE1D-4304-9CCD-3A4320E4E283}" type="slidenum">
              <a:rPr lang="en-NZ" smtClean="0"/>
              <a:pPr/>
              <a:t>‹#›</a:t>
            </a:fld>
            <a:endParaRPr lang="en-NZ"/>
          </a:p>
        </p:txBody>
      </p:sp>
    </p:spTree>
    <p:extLst>
      <p:ext uri="{BB962C8B-B14F-4D97-AF65-F5344CB8AC3E}">
        <p14:creationId xmlns:p14="http://schemas.microsoft.com/office/powerpoint/2010/main" val="797949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4876800"/>
          </a:xfrm>
          <a:prstGeom prst="rect">
            <a:avLst/>
          </a:prstGeom>
        </p:spPr>
        <p:txBody>
          <a:bodyPr vert="eaVert"/>
          <a:lstStyle/>
          <a:p>
            <a:r>
              <a:rPr lang="en-US"/>
              <a:t>Click to edit Master title style</a:t>
            </a:r>
            <a:endParaRPr lang="en-NZ"/>
          </a:p>
        </p:txBody>
      </p:sp>
      <p:sp>
        <p:nvSpPr>
          <p:cNvPr id="3" name="Vertical Text Placeholder 2"/>
          <p:cNvSpPr>
            <a:spLocks noGrp="1"/>
          </p:cNvSpPr>
          <p:nvPr>
            <p:ph type="body" orient="vert" idx="1"/>
          </p:nvPr>
        </p:nvSpPr>
        <p:spPr>
          <a:xfrm>
            <a:off x="457200" y="228600"/>
            <a:ext cx="6019800" cy="48768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a:xfrm>
            <a:off x="457200" y="5297488"/>
            <a:ext cx="2133600" cy="303212"/>
          </a:xfrm>
          <a:prstGeom prst="rect">
            <a:avLst/>
          </a:prstGeom>
        </p:spPr>
        <p:txBody>
          <a:bodyPr/>
          <a:lstStyle/>
          <a:p>
            <a:fld id="{453FCE8E-9970-406E-862A-A3B6BC77F9F1}" type="datetimeFigureOut">
              <a:rPr lang="en-NZ" smtClean="0"/>
              <a:pPr/>
              <a:t>24/02/2021</a:t>
            </a:fld>
            <a:endParaRPr lang="en-NZ"/>
          </a:p>
        </p:txBody>
      </p:sp>
      <p:sp>
        <p:nvSpPr>
          <p:cNvPr id="5" name="Footer Placeholder 4"/>
          <p:cNvSpPr>
            <a:spLocks noGrp="1"/>
          </p:cNvSpPr>
          <p:nvPr>
            <p:ph type="ftr" sz="quarter" idx="11"/>
          </p:nvPr>
        </p:nvSpPr>
        <p:spPr>
          <a:xfrm>
            <a:off x="3124200" y="5297488"/>
            <a:ext cx="2895600" cy="303212"/>
          </a:xfrm>
          <a:prstGeom prst="rect">
            <a:avLst/>
          </a:prstGeom>
        </p:spPr>
        <p:txBody>
          <a:bodyPr/>
          <a:lstStyle/>
          <a:p>
            <a:endParaRPr lang="en-NZ"/>
          </a:p>
        </p:txBody>
      </p:sp>
      <p:sp>
        <p:nvSpPr>
          <p:cNvPr id="6" name="Slide Number Placeholder 5"/>
          <p:cNvSpPr>
            <a:spLocks noGrp="1"/>
          </p:cNvSpPr>
          <p:nvPr>
            <p:ph type="sldNum" sz="quarter" idx="12"/>
          </p:nvPr>
        </p:nvSpPr>
        <p:spPr>
          <a:xfrm>
            <a:off x="6553200" y="5297488"/>
            <a:ext cx="2133600" cy="303212"/>
          </a:xfrm>
          <a:prstGeom prst="rect">
            <a:avLst/>
          </a:prstGeom>
        </p:spPr>
        <p:txBody>
          <a:bodyPr/>
          <a:lstStyle/>
          <a:p>
            <a:fld id="{773EA931-EE1D-4304-9CCD-3A4320E4E283}" type="slidenum">
              <a:rPr lang="en-NZ" smtClean="0"/>
              <a:pPr/>
              <a:t>‹#›</a:t>
            </a:fld>
            <a:endParaRPr lang="en-NZ"/>
          </a:p>
        </p:txBody>
      </p:sp>
    </p:spTree>
    <p:extLst>
      <p:ext uri="{BB962C8B-B14F-4D97-AF65-F5344CB8AC3E}">
        <p14:creationId xmlns:p14="http://schemas.microsoft.com/office/powerpoint/2010/main" val="4032520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8715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Picture Placeholder 2"/>
          <p:cNvSpPr>
            <a:spLocks noGrp="1"/>
          </p:cNvSpPr>
          <p:nvPr>
            <p:ph type="pic" sz="quarter" idx="19"/>
          </p:nvPr>
        </p:nvSpPr>
        <p:spPr>
          <a:xfrm>
            <a:off x="0" y="0"/>
            <a:ext cx="9144000" cy="5715000"/>
          </a:xfrm>
          <a:prstGeom prst="rect">
            <a:avLst/>
          </a:prstGeom>
        </p:spPr>
        <p:txBody>
          <a:bodyPr/>
          <a:lstStyle>
            <a:lvl1pPr marL="0" indent="0" algn="r">
              <a:buNone/>
              <a:defRPr sz="1400"/>
            </a:lvl1pPr>
          </a:lstStyle>
          <a:p>
            <a:pPr lvl="0"/>
            <a:r>
              <a:rPr lang="en-US" noProof="0"/>
              <a:t>Click icon to add picture</a:t>
            </a:r>
            <a:endParaRPr lang="en-NZ" noProof="0"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16005" r="60073" b="58991"/>
          <a:stretch/>
        </p:blipFill>
        <p:spPr>
          <a:xfrm>
            <a:off x="-1" y="688863"/>
            <a:ext cx="3650881" cy="1524224"/>
          </a:xfrm>
          <a:prstGeom prst="rect">
            <a:avLst/>
          </a:prstGeom>
        </p:spPr>
      </p:pic>
      <p:sp>
        <p:nvSpPr>
          <p:cNvPr id="4" name="Title 1"/>
          <p:cNvSpPr>
            <a:spLocks noGrp="1"/>
          </p:cNvSpPr>
          <p:nvPr>
            <p:ph type="title"/>
          </p:nvPr>
        </p:nvSpPr>
        <p:spPr>
          <a:xfrm>
            <a:off x="685800" y="1105515"/>
            <a:ext cx="2760202" cy="837585"/>
          </a:xfrm>
          <a:prstGeom prst="rect">
            <a:avLst/>
          </a:prstGeom>
        </p:spPr>
        <p:txBody>
          <a:bodyPr/>
          <a:lstStyle>
            <a:lvl1pPr algn="r">
              <a:defRPr sz="2800" b="0" i="0">
                <a:solidFill>
                  <a:schemeClr val="bg1"/>
                </a:solidFill>
                <a:latin typeface="Arial"/>
                <a:cs typeface="Arial"/>
              </a:defRPr>
            </a:lvl1pPr>
          </a:lstStyle>
          <a:p>
            <a:r>
              <a:rPr lang="en-US"/>
              <a:t>Click to edit Master title style</a:t>
            </a:r>
            <a:endParaRPr lang="en-US" dirty="0"/>
          </a:p>
        </p:txBody>
      </p:sp>
    </p:spTree>
    <p:extLst>
      <p:ext uri="{BB962C8B-B14F-4D97-AF65-F5344CB8AC3E}">
        <p14:creationId xmlns:p14="http://schemas.microsoft.com/office/powerpoint/2010/main" val="440519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16005" r="60073" b="58991"/>
          <a:stretch/>
        </p:blipFill>
        <p:spPr>
          <a:xfrm>
            <a:off x="5493119" y="688863"/>
            <a:ext cx="3650881" cy="1524224"/>
          </a:xfrm>
          <a:prstGeom prst="rect">
            <a:avLst/>
          </a:prstGeom>
        </p:spPr>
      </p:pic>
      <p:sp>
        <p:nvSpPr>
          <p:cNvPr id="7" name="Picture Placeholder 2"/>
          <p:cNvSpPr>
            <a:spLocks noGrp="1"/>
          </p:cNvSpPr>
          <p:nvPr>
            <p:ph type="pic" sz="quarter" idx="19"/>
          </p:nvPr>
        </p:nvSpPr>
        <p:spPr>
          <a:xfrm>
            <a:off x="0" y="0"/>
            <a:ext cx="9144000" cy="5715000"/>
          </a:xfrm>
          <a:prstGeom prst="rect">
            <a:avLst/>
          </a:prstGeom>
        </p:spPr>
        <p:txBody>
          <a:bodyPr/>
          <a:lstStyle>
            <a:lvl1pPr marL="0" indent="0">
              <a:buNone/>
              <a:defRPr sz="1400"/>
            </a:lvl1pPr>
          </a:lstStyle>
          <a:p>
            <a:pPr lvl="0"/>
            <a:r>
              <a:rPr lang="en-US" noProof="0"/>
              <a:t>Click icon to add picture</a:t>
            </a:r>
            <a:endParaRPr lang="en-NZ" noProof="0" dirty="0"/>
          </a:p>
        </p:txBody>
      </p:sp>
      <p:sp>
        <p:nvSpPr>
          <p:cNvPr id="5" name="Title 1"/>
          <p:cNvSpPr>
            <a:spLocks noGrp="1"/>
          </p:cNvSpPr>
          <p:nvPr>
            <p:ph type="title"/>
          </p:nvPr>
        </p:nvSpPr>
        <p:spPr>
          <a:xfrm>
            <a:off x="5676900" y="1105515"/>
            <a:ext cx="2760202" cy="837585"/>
          </a:xfrm>
          <a:prstGeom prst="rect">
            <a:avLst/>
          </a:prstGeom>
        </p:spPr>
        <p:txBody>
          <a:bodyPr/>
          <a:lstStyle>
            <a:lvl1pPr algn="l">
              <a:defRPr sz="2800" b="0" i="0">
                <a:solidFill>
                  <a:schemeClr val="bg1"/>
                </a:solidFill>
                <a:latin typeface="Arial"/>
                <a:cs typeface="Arial"/>
              </a:defRPr>
            </a:lvl1pPr>
          </a:lstStyle>
          <a:p>
            <a:r>
              <a:rPr lang="en-US"/>
              <a:t>Click to edit Master title style</a:t>
            </a:r>
            <a:endParaRPr lang="en-US" dirty="0"/>
          </a:p>
        </p:txBody>
      </p:sp>
    </p:spTree>
    <p:extLst>
      <p:ext uri="{BB962C8B-B14F-4D97-AF65-F5344CB8AC3E}">
        <p14:creationId xmlns:p14="http://schemas.microsoft.com/office/powerpoint/2010/main" val="1085902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r="64464"/>
          <a:stretch/>
        </p:blipFill>
        <p:spPr>
          <a:xfrm>
            <a:off x="0" y="-286802"/>
            <a:ext cx="3249386" cy="6096000"/>
          </a:xfrm>
          <a:prstGeom prst="rect">
            <a:avLst/>
          </a:prstGeom>
        </p:spPr>
      </p:pic>
      <p:sp>
        <p:nvSpPr>
          <p:cNvPr id="12" name="Picture Placeholder 2"/>
          <p:cNvSpPr>
            <a:spLocks noGrp="1"/>
          </p:cNvSpPr>
          <p:nvPr>
            <p:ph type="pic" sz="quarter" idx="19"/>
          </p:nvPr>
        </p:nvSpPr>
        <p:spPr>
          <a:xfrm>
            <a:off x="0" y="0"/>
            <a:ext cx="9144000" cy="5715000"/>
          </a:xfrm>
          <a:prstGeom prst="rect">
            <a:avLst/>
          </a:prstGeom>
        </p:spPr>
        <p:txBody>
          <a:bodyPr/>
          <a:lstStyle>
            <a:lvl1pPr marL="0" indent="0" algn="r">
              <a:buNone/>
              <a:defRPr sz="1400"/>
            </a:lvl1pPr>
          </a:lstStyle>
          <a:p>
            <a:pPr lvl="0"/>
            <a:r>
              <a:rPr lang="en-US" noProof="0"/>
              <a:t>Click icon to add picture</a:t>
            </a:r>
            <a:endParaRPr lang="en-NZ" noProof="0" dirty="0"/>
          </a:p>
        </p:txBody>
      </p:sp>
      <p:pic>
        <p:nvPicPr>
          <p:cNvPr id="9" name="Picture 8" descr="logotype.psd"/>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42112" y="4855573"/>
            <a:ext cx="925242" cy="462622"/>
          </a:xfrm>
          <a:prstGeom prst="rect">
            <a:avLst/>
          </a:prstGeom>
        </p:spPr>
      </p:pic>
      <p:sp>
        <p:nvSpPr>
          <p:cNvPr id="10" name="Title Placeholder 1"/>
          <p:cNvSpPr>
            <a:spLocks noGrp="1"/>
          </p:cNvSpPr>
          <p:nvPr>
            <p:ph type="title"/>
          </p:nvPr>
        </p:nvSpPr>
        <p:spPr>
          <a:xfrm>
            <a:off x="481990" y="426065"/>
            <a:ext cx="2140560" cy="2247285"/>
          </a:xfrm>
          <a:prstGeom prst="rect">
            <a:avLst/>
          </a:prstGeom>
        </p:spPr>
        <p:txBody>
          <a:bodyPr vert="horz" lIns="91440" tIns="45720" rIns="91440" bIns="45720" rtlCol="0" anchor="t">
            <a:noAutofit/>
          </a:bodyPr>
          <a:lstStyle>
            <a:lvl1pPr algn="l">
              <a:defRPr sz="3600" b="0" i="0">
                <a:solidFill>
                  <a:schemeClr val="bg1"/>
                </a:solidFill>
                <a:latin typeface="Arial"/>
                <a:cs typeface="Arial"/>
              </a:defRPr>
            </a:lvl1pPr>
          </a:lstStyle>
          <a:p>
            <a:r>
              <a:rPr lang="en-US"/>
              <a:t>Click to edit Master title style</a:t>
            </a:r>
            <a:endParaRPr lang="en-US" dirty="0"/>
          </a:p>
        </p:txBody>
      </p:sp>
    </p:spTree>
    <p:extLst>
      <p:ext uri="{BB962C8B-B14F-4D97-AF65-F5344CB8AC3E}">
        <p14:creationId xmlns:p14="http://schemas.microsoft.com/office/powerpoint/2010/main" val="2944878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r="64464"/>
          <a:stretch/>
        </p:blipFill>
        <p:spPr>
          <a:xfrm>
            <a:off x="0" y="-286802"/>
            <a:ext cx="3249386" cy="6096000"/>
          </a:xfrm>
          <a:prstGeom prst="rect">
            <a:avLst/>
          </a:prstGeom>
        </p:spPr>
      </p:pic>
      <p:sp>
        <p:nvSpPr>
          <p:cNvPr id="20" name="Picture Placeholder 2"/>
          <p:cNvSpPr>
            <a:spLocks noGrp="1"/>
          </p:cNvSpPr>
          <p:nvPr>
            <p:ph type="pic" sz="quarter" idx="19"/>
          </p:nvPr>
        </p:nvSpPr>
        <p:spPr>
          <a:xfrm>
            <a:off x="0" y="0"/>
            <a:ext cx="9144000" cy="5715000"/>
          </a:xfrm>
          <a:prstGeom prst="rect">
            <a:avLst/>
          </a:prstGeom>
        </p:spPr>
        <p:txBody>
          <a:bodyPr/>
          <a:lstStyle>
            <a:lvl1pPr marL="0" indent="0" algn="r">
              <a:buNone/>
              <a:defRPr sz="1400"/>
            </a:lvl1pPr>
          </a:lstStyle>
          <a:p>
            <a:pPr lvl="0"/>
            <a:r>
              <a:rPr lang="en-US" noProof="0"/>
              <a:t>Click icon to add picture</a:t>
            </a:r>
            <a:endParaRPr lang="en-NZ" noProof="0" dirty="0"/>
          </a:p>
        </p:txBody>
      </p:sp>
      <p:pic>
        <p:nvPicPr>
          <p:cNvPr id="11" name="Picture 10" descr="logotype.psd"/>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42112" y="4855573"/>
            <a:ext cx="925242" cy="462622"/>
          </a:xfrm>
          <a:prstGeom prst="rect">
            <a:avLst/>
          </a:prstGeom>
        </p:spPr>
      </p:pic>
      <p:sp>
        <p:nvSpPr>
          <p:cNvPr id="12" name="Title Placeholder 1"/>
          <p:cNvSpPr>
            <a:spLocks noGrp="1"/>
          </p:cNvSpPr>
          <p:nvPr>
            <p:ph type="title"/>
          </p:nvPr>
        </p:nvSpPr>
        <p:spPr>
          <a:xfrm>
            <a:off x="481990" y="426065"/>
            <a:ext cx="2140560" cy="475635"/>
          </a:xfrm>
          <a:prstGeom prst="rect">
            <a:avLst/>
          </a:prstGeom>
        </p:spPr>
        <p:txBody>
          <a:bodyPr vert="horz" lIns="91440" tIns="45720" rIns="91440" bIns="45720" rtlCol="0" anchor="t">
            <a:noAutofit/>
          </a:bodyPr>
          <a:lstStyle>
            <a:lvl1pPr algn="l">
              <a:defRPr sz="2400" b="1" i="0">
                <a:solidFill>
                  <a:schemeClr val="bg1"/>
                </a:solidFill>
                <a:latin typeface="Arial"/>
                <a:cs typeface="Arial"/>
              </a:defRPr>
            </a:lvl1pPr>
          </a:lstStyle>
          <a:p>
            <a:r>
              <a:rPr lang="en-US"/>
              <a:t>Click to edit Master title style</a:t>
            </a:r>
            <a:endParaRPr lang="en-US" dirty="0"/>
          </a:p>
        </p:txBody>
      </p:sp>
      <p:cxnSp>
        <p:nvCxnSpPr>
          <p:cNvPr id="15" name="Straight Connector 14"/>
          <p:cNvCxnSpPr/>
          <p:nvPr/>
        </p:nvCxnSpPr>
        <p:spPr>
          <a:xfrm>
            <a:off x="571500" y="1123950"/>
            <a:ext cx="2051050" cy="0"/>
          </a:xfrm>
          <a:prstGeom prst="line">
            <a:avLst/>
          </a:prstGeom>
          <a:ln w="635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3"/>
          <p:cNvSpPr>
            <a:spLocks noGrp="1"/>
          </p:cNvSpPr>
          <p:nvPr>
            <p:ph type="body" sz="half" idx="2"/>
          </p:nvPr>
        </p:nvSpPr>
        <p:spPr>
          <a:xfrm>
            <a:off x="482601" y="1296988"/>
            <a:ext cx="2178050" cy="2982912"/>
          </a:xfrm>
          <a:prstGeom prst="rect">
            <a:avLst/>
          </a:prstGeom>
        </p:spPr>
        <p:txBody>
          <a:bodyPr/>
          <a:lstStyle>
            <a:lvl1pPr marL="0" indent="0">
              <a:buNone/>
              <a:defRPr sz="1800" b="0" i="0">
                <a:solidFill>
                  <a:srgbClr val="FFFFFF"/>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190622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r="64464"/>
          <a:stretch/>
        </p:blipFill>
        <p:spPr>
          <a:xfrm>
            <a:off x="5894614" y="-286802"/>
            <a:ext cx="3249386" cy="6096000"/>
          </a:xfrm>
          <a:prstGeom prst="rect">
            <a:avLst/>
          </a:prstGeom>
        </p:spPr>
      </p:pic>
      <p:sp>
        <p:nvSpPr>
          <p:cNvPr id="10" name="Picture Placeholder 2"/>
          <p:cNvSpPr>
            <a:spLocks noGrp="1"/>
          </p:cNvSpPr>
          <p:nvPr>
            <p:ph type="pic" sz="quarter" idx="19"/>
          </p:nvPr>
        </p:nvSpPr>
        <p:spPr>
          <a:xfrm>
            <a:off x="0" y="0"/>
            <a:ext cx="9144000" cy="5715000"/>
          </a:xfrm>
          <a:prstGeom prst="rect">
            <a:avLst/>
          </a:prstGeom>
        </p:spPr>
        <p:txBody>
          <a:bodyPr/>
          <a:lstStyle>
            <a:lvl1pPr marL="0" indent="0">
              <a:buNone/>
              <a:defRPr sz="1400"/>
            </a:lvl1pPr>
          </a:lstStyle>
          <a:p>
            <a:pPr lvl="0"/>
            <a:r>
              <a:rPr lang="en-US" noProof="0"/>
              <a:t>Click icon to add picture</a:t>
            </a:r>
            <a:endParaRPr lang="en-NZ" noProof="0" dirty="0"/>
          </a:p>
        </p:txBody>
      </p:sp>
      <p:pic>
        <p:nvPicPr>
          <p:cNvPr id="7" name="Picture 6" descr="logotype.psd"/>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673162" y="4855573"/>
            <a:ext cx="925242" cy="462622"/>
          </a:xfrm>
          <a:prstGeom prst="rect">
            <a:avLst/>
          </a:prstGeom>
        </p:spPr>
      </p:pic>
      <p:sp>
        <p:nvSpPr>
          <p:cNvPr id="8" name="Title Placeholder 1"/>
          <p:cNvSpPr>
            <a:spLocks noGrp="1"/>
          </p:cNvSpPr>
          <p:nvPr>
            <p:ph type="title"/>
          </p:nvPr>
        </p:nvSpPr>
        <p:spPr>
          <a:xfrm>
            <a:off x="6450990" y="426065"/>
            <a:ext cx="2140560" cy="2247285"/>
          </a:xfrm>
          <a:prstGeom prst="rect">
            <a:avLst/>
          </a:prstGeom>
        </p:spPr>
        <p:txBody>
          <a:bodyPr vert="horz" lIns="91440" tIns="45720" rIns="91440" bIns="45720" rtlCol="0" anchor="t">
            <a:noAutofit/>
          </a:bodyPr>
          <a:lstStyle>
            <a:lvl1pPr algn="r">
              <a:defRPr sz="3600" b="0" i="0">
                <a:solidFill>
                  <a:schemeClr val="bg1"/>
                </a:solidFill>
                <a:latin typeface="Arial"/>
                <a:cs typeface="Arial"/>
              </a:defRPr>
            </a:lvl1pPr>
          </a:lstStyle>
          <a:p>
            <a:r>
              <a:rPr lang="en-US"/>
              <a:t>Click to edit Master title style</a:t>
            </a:r>
            <a:endParaRPr lang="en-US" dirty="0"/>
          </a:p>
        </p:txBody>
      </p:sp>
    </p:spTree>
    <p:extLst>
      <p:ext uri="{BB962C8B-B14F-4D97-AF65-F5344CB8AC3E}">
        <p14:creationId xmlns:p14="http://schemas.microsoft.com/office/powerpoint/2010/main" val="22707144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r="64464"/>
          <a:stretch/>
        </p:blipFill>
        <p:spPr>
          <a:xfrm>
            <a:off x="5894614" y="-286802"/>
            <a:ext cx="3249386" cy="6096000"/>
          </a:xfrm>
          <a:prstGeom prst="rect">
            <a:avLst/>
          </a:prstGeom>
        </p:spPr>
      </p:pic>
      <p:sp>
        <p:nvSpPr>
          <p:cNvPr id="13" name="Picture Placeholder 2"/>
          <p:cNvSpPr>
            <a:spLocks noGrp="1"/>
          </p:cNvSpPr>
          <p:nvPr>
            <p:ph type="pic" sz="quarter" idx="19"/>
          </p:nvPr>
        </p:nvSpPr>
        <p:spPr>
          <a:xfrm>
            <a:off x="0" y="0"/>
            <a:ext cx="9144000" cy="5715000"/>
          </a:xfrm>
          <a:prstGeom prst="rect">
            <a:avLst/>
          </a:prstGeom>
        </p:spPr>
        <p:txBody>
          <a:bodyPr/>
          <a:lstStyle>
            <a:lvl1pPr marL="0" indent="0">
              <a:buNone/>
              <a:defRPr sz="1400"/>
            </a:lvl1pPr>
          </a:lstStyle>
          <a:p>
            <a:pPr lvl="0"/>
            <a:r>
              <a:rPr lang="en-US" noProof="0"/>
              <a:t>Click icon to add picture</a:t>
            </a:r>
            <a:endParaRPr lang="en-NZ" noProof="0" dirty="0"/>
          </a:p>
        </p:txBody>
      </p:sp>
      <p:pic>
        <p:nvPicPr>
          <p:cNvPr id="6" name="Picture 5" descr="logotype.psd"/>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312" y="4855573"/>
            <a:ext cx="925242" cy="462622"/>
          </a:xfrm>
          <a:prstGeom prst="rect">
            <a:avLst/>
          </a:prstGeom>
        </p:spPr>
      </p:pic>
      <p:sp>
        <p:nvSpPr>
          <p:cNvPr id="7" name="Title Placeholder 1"/>
          <p:cNvSpPr>
            <a:spLocks noGrp="1"/>
          </p:cNvSpPr>
          <p:nvPr>
            <p:ph type="title"/>
          </p:nvPr>
        </p:nvSpPr>
        <p:spPr>
          <a:xfrm>
            <a:off x="6501790" y="426065"/>
            <a:ext cx="2140560" cy="475635"/>
          </a:xfrm>
          <a:prstGeom prst="rect">
            <a:avLst/>
          </a:prstGeom>
        </p:spPr>
        <p:txBody>
          <a:bodyPr vert="horz" lIns="91440" tIns="45720" rIns="91440" bIns="45720" rtlCol="0" anchor="t">
            <a:noAutofit/>
          </a:bodyPr>
          <a:lstStyle>
            <a:lvl1pPr algn="r">
              <a:defRPr sz="2400" b="1" i="0">
                <a:solidFill>
                  <a:schemeClr val="bg1"/>
                </a:solidFill>
                <a:latin typeface="Arial"/>
                <a:cs typeface="Arial"/>
              </a:defRPr>
            </a:lvl1pPr>
          </a:lstStyle>
          <a:p>
            <a:r>
              <a:rPr lang="en-US"/>
              <a:t>Click to edit Master title style</a:t>
            </a:r>
            <a:endParaRPr lang="en-US" dirty="0"/>
          </a:p>
        </p:txBody>
      </p:sp>
      <p:cxnSp>
        <p:nvCxnSpPr>
          <p:cNvPr id="8" name="Straight Connector 7"/>
          <p:cNvCxnSpPr/>
          <p:nvPr/>
        </p:nvCxnSpPr>
        <p:spPr>
          <a:xfrm>
            <a:off x="6457950" y="1123950"/>
            <a:ext cx="2101850" cy="0"/>
          </a:xfrm>
          <a:prstGeom prst="line">
            <a:avLst/>
          </a:prstGeom>
          <a:ln w="635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9" name="Text Placeholder 3"/>
          <p:cNvSpPr>
            <a:spLocks noGrp="1"/>
          </p:cNvSpPr>
          <p:nvPr>
            <p:ph type="body" sz="half" idx="2"/>
          </p:nvPr>
        </p:nvSpPr>
        <p:spPr>
          <a:xfrm>
            <a:off x="6451601" y="1296988"/>
            <a:ext cx="2178050" cy="2982912"/>
          </a:xfrm>
          <a:prstGeom prst="rect">
            <a:avLst/>
          </a:prstGeom>
        </p:spPr>
        <p:txBody>
          <a:bodyPr/>
          <a:lstStyle>
            <a:lvl1pPr marL="0" indent="0" algn="r">
              <a:buNone/>
              <a:defRPr sz="1800" b="0" i="0">
                <a:solidFill>
                  <a:srgbClr val="FFFFFF"/>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382976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0_Custom Layout">
    <p:spTree>
      <p:nvGrpSpPr>
        <p:cNvPr id="1" name=""/>
        <p:cNvGrpSpPr/>
        <p:nvPr/>
      </p:nvGrpSpPr>
      <p:grpSpPr>
        <a:xfrm>
          <a:off x="0" y="0"/>
          <a:ext cx="0" cy="0"/>
          <a:chOff x="0" y="0"/>
          <a:chExt cx="0" cy="0"/>
        </a:xfrm>
      </p:grpSpPr>
      <p:sp>
        <p:nvSpPr>
          <p:cNvPr id="18" name="Text Placeholder 9"/>
          <p:cNvSpPr>
            <a:spLocks noGrp="1"/>
          </p:cNvSpPr>
          <p:nvPr>
            <p:ph type="body" sz="quarter" idx="14"/>
          </p:nvPr>
        </p:nvSpPr>
        <p:spPr>
          <a:xfrm>
            <a:off x="475563" y="1898650"/>
            <a:ext cx="3918878" cy="3053230"/>
          </a:xfrm>
          <a:prstGeom prst="rect">
            <a:avLst/>
          </a:prstGeom>
        </p:spPr>
        <p:txBody>
          <a:bodyPr/>
          <a:lstStyle>
            <a:lvl1pPr marL="180000" indent="-180000">
              <a:spcBef>
                <a:spcPts val="0"/>
              </a:spcBef>
              <a:spcAft>
                <a:spcPts val="0"/>
              </a:spcAft>
              <a:buFont typeface="Arial" pitchFamily="34" charset="0"/>
              <a:buChar char="•"/>
              <a:defRPr sz="1400" baseline="0"/>
            </a:lvl1pPr>
            <a:lvl2pPr marL="645750" indent="-285750">
              <a:lnSpc>
                <a:spcPct val="150000"/>
              </a:lnSpc>
              <a:spcBef>
                <a:spcPts val="0"/>
              </a:spcBef>
              <a:spcAft>
                <a:spcPts val="0"/>
              </a:spcAft>
              <a:buFont typeface="Arial" pitchFamily="34" charset="0"/>
              <a:buChar char="–"/>
              <a:defRPr sz="1400" baseline="0"/>
            </a:lvl2pPr>
            <a:lvl3pPr marL="1005750" marR="0" indent="-285750" algn="l" defTabSz="914400" rtl="0" eaLnBrk="0" fontAlgn="base" latinLnBrk="0" hangingPunct="0">
              <a:lnSpc>
                <a:spcPct val="100000"/>
              </a:lnSpc>
              <a:spcBef>
                <a:spcPts val="0"/>
              </a:spcBef>
              <a:spcAft>
                <a:spcPts val="0"/>
              </a:spcAft>
              <a:buClrTx/>
              <a:buSzTx/>
              <a:buFont typeface="Arial" pitchFamily="34" charset="0"/>
              <a:buChar char="–"/>
              <a:tabLst/>
              <a:defRPr sz="1400" baseline="0"/>
            </a:lvl3pPr>
            <a:lvl4pPr marL="1260000" indent="-180000">
              <a:spcBef>
                <a:spcPts val="0"/>
              </a:spcBef>
              <a:spcAft>
                <a:spcPts val="0"/>
              </a:spcAft>
              <a:buFont typeface="Arial" pitchFamily="34" charset="0"/>
              <a:buChar char="-"/>
              <a:defRPr sz="1800"/>
            </a:lvl4pPr>
            <a:lvl5pPr marL="1440000" indent="0">
              <a:spcBef>
                <a:spcPts val="0"/>
              </a:spcBef>
              <a:spcAft>
                <a:spcPts val="0"/>
              </a:spcAft>
              <a:buFont typeface="Arial" pitchFamily="34" charset="0"/>
              <a:buNone/>
              <a:defRPr sz="1800"/>
            </a:lvl5pPr>
          </a:lstStyle>
          <a:p>
            <a:pPr lvl="0"/>
            <a:r>
              <a:rPr lang="en-US"/>
              <a:t>Click to edit Master text styles</a:t>
            </a:r>
          </a:p>
          <a:p>
            <a:pPr lvl="1"/>
            <a:r>
              <a:rPr lang="en-US"/>
              <a:t>Second level</a:t>
            </a:r>
          </a:p>
          <a:p>
            <a:pPr lvl="2"/>
            <a:r>
              <a:rPr lang="en-US"/>
              <a:t>Third level</a:t>
            </a:r>
          </a:p>
        </p:txBody>
      </p:sp>
      <p:sp>
        <p:nvSpPr>
          <p:cNvPr id="19" name="Text Placeholder 9"/>
          <p:cNvSpPr>
            <a:spLocks noGrp="1"/>
          </p:cNvSpPr>
          <p:nvPr>
            <p:ph type="body" sz="quarter" idx="23"/>
          </p:nvPr>
        </p:nvSpPr>
        <p:spPr>
          <a:xfrm>
            <a:off x="4721799" y="1898650"/>
            <a:ext cx="3918878" cy="3053230"/>
          </a:xfrm>
          <a:prstGeom prst="rect">
            <a:avLst/>
          </a:prstGeom>
        </p:spPr>
        <p:txBody>
          <a:bodyPr/>
          <a:lstStyle>
            <a:lvl1pPr marL="180000" indent="-180000">
              <a:spcBef>
                <a:spcPts val="0"/>
              </a:spcBef>
              <a:spcAft>
                <a:spcPts val="0"/>
              </a:spcAft>
              <a:buFont typeface="Arial" pitchFamily="34" charset="0"/>
              <a:buChar char="•"/>
              <a:defRPr sz="1400" baseline="0"/>
            </a:lvl1pPr>
            <a:lvl2pPr marL="645750" indent="-285750">
              <a:lnSpc>
                <a:spcPct val="150000"/>
              </a:lnSpc>
              <a:spcBef>
                <a:spcPts val="0"/>
              </a:spcBef>
              <a:spcAft>
                <a:spcPts val="0"/>
              </a:spcAft>
              <a:buFont typeface="Arial" pitchFamily="34" charset="0"/>
              <a:buChar char="–"/>
              <a:defRPr sz="1400" baseline="0"/>
            </a:lvl2pPr>
            <a:lvl3pPr marL="1005750" marR="0" indent="-285750" algn="l" defTabSz="914400" rtl="0" eaLnBrk="0" fontAlgn="base" latinLnBrk="0" hangingPunct="0">
              <a:lnSpc>
                <a:spcPct val="100000"/>
              </a:lnSpc>
              <a:spcBef>
                <a:spcPts val="0"/>
              </a:spcBef>
              <a:spcAft>
                <a:spcPts val="0"/>
              </a:spcAft>
              <a:buClrTx/>
              <a:buSzTx/>
              <a:buFont typeface="Arial" pitchFamily="34" charset="0"/>
              <a:buChar char="–"/>
              <a:tabLst/>
              <a:defRPr sz="1400" baseline="0"/>
            </a:lvl3pPr>
            <a:lvl4pPr marL="1260000" indent="-180000">
              <a:spcBef>
                <a:spcPts val="0"/>
              </a:spcBef>
              <a:spcAft>
                <a:spcPts val="0"/>
              </a:spcAft>
              <a:buFont typeface="Arial" pitchFamily="34" charset="0"/>
              <a:buChar char="-"/>
              <a:defRPr sz="1800"/>
            </a:lvl4pPr>
            <a:lvl5pPr marL="1440000" indent="0">
              <a:spcBef>
                <a:spcPts val="0"/>
              </a:spcBef>
              <a:spcAft>
                <a:spcPts val="0"/>
              </a:spcAft>
              <a:buFont typeface="Arial" pitchFamily="34" charset="0"/>
              <a:buNone/>
              <a:defRPr sz="1800"/>
            </a:lvl5pPr>
          </a:lstStyle>
          <a:p>
            <a:pPr lvl="0"/>
            <a:r>
              <a:rPr lang="en-US"/>
              <a:t>Click to edit Master text styles</a:t>
            </a:r>
          </a:p>
          <a:p>
            <a:pPr lvl="1"/>
            <a:r>
              <a:rPr lang="en-US"/>
              <a:t>Second level</a:t>
            </a:r>
          </a:p>
          <a:p>
            <a:pPr lvl="2"/>
            <a:r>
              <a:rPr lang="en-US"/>
              <a:t>Third level</a:t>
            </a:r>
          </a:p>
        </p:txBody>
      </p:sp>
      <p:sp>
        <p:nvSpPr>
          <p:cNvPr id="6" name="Title Placeholder 1"/>
          <p:cNvSpPr>
            <a:spLocks noGrp="1"/>
          </p:cNvSpPr>
          <p:nvPr>
            <p:ph type="title"/>
          </p:nvPr>
        </p:nvSpPr>
        <p:spPr>
          <a:xfrm>
            <a:off x="539140" y="426065"/>
            <a:ext cx="7015312" cy="950451"/>
          </a:xfrm>
          <a:prstGeom prst="rect">
            <a:avLst/>
          </a:prstGeom>
        </p:spPr>
        <p:txBody>
          <a:bodyPr vert="horz" lIns="91440" tIns="45720" rIns="91440" bIns="45720" rtlCol="0" anchor="t">
            <a:normAutofit/>
          </a:bodyPr>
          <a:lstStyle/>
          <a:p>
            <a:r>
              <a:rPr lang="en-US"/>
              <a:t>Click to edit Master title style</a:t>
            </a:r>
            <a:endParaRPr lang="en-US" dirty="0"/>
          </a:p>
        </p:txBody>
      </p:sp>
      <p:cxnSp>
        <p:nvCxnSpPr>
          <p:cNvPr id="7" name="Straight Connector 6"/>
          <p:cNvCxnSpPr/>
          <p:nvPr/>
        </p:nvCxnSpPr>
        <p:spPr>
          <a:xfrm flipV="1">
            <a:off x="4557219" y="1896883"/>
            <a:ext cx="0" cy="3172535"/>
          </a:xfrm>
          <a:prstGeom prst="line">
            <a:avLst/>
          </a:prstGeom>
          <a:ln w="9525" cmpd="sng">
            <a:solidFill>
              <a:srgbClr val="8A8A8D"/>
            </a:solidFill>
            <a:prstDash val="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808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52500"/>
          </a:xfrm>
          <a:prstGeom prst="rect">
            <a:avLst/>
          </a:prstGeom>
        </p:spPr>
        <p:txBody>
          <a:bodyPr/>
          <a:lstStyle/>
          <a:p>
            <a:r>
              <a:rPr lang="en-US"/>
              <a:t>Click to edit Master title style</a:t>
            </a:r>
            <a:endParaRPr lang="en-NZ"/>
          </a:p>
        </p:txBody>
      </p:sp>
      <p:sp>
        <p:nvSpPr>
          <p:cNvPr id="3" name="Content Placeholder 2"/>
          <p:cNvSpPr>
            <a:spLocks noGrp="1"/>
          </p:cNvSpPr>
          <p:nvPr>
            <p:ph idx="1"/>
          </p:nvPr>
        </p:nvSpPr>
        <p:spPr>
          <a:xfrm>
            <a:off x="457200" y="1333500"/>
            <a:ext cx="8229600" cy="3771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a:xfrm>
            <a:off x="457200" y="5297488"/>
            <a:ext cx="2133600" cy="303212"/>
          </a:xfrm>
          <a:prstGeom prst="rect">
            <a:avLst/>
          </a:prstGeom>
        </p:spPr>
        <p:txBody>
          <a:bodyPr/>
          <a:lstStyle/>
          <a:p>
            <a:fld id="{453FCE8E-9970-406E-862A-A3B6BC77F9F1}" type="datetimeFigureOut">
              <a:rPr lang="en-NZ" smtClean="0"/>
              <a:pPr/>
              <a:t>24/02/2021</a:t>
            </a:fld>
            <a:endParaRPr lang="en-NZ"/>
          </a:p>
        </p:txBody>
      </p:sp>
      <p:sp>
        <p:nvSpPr>
          <p:cNvPr id="5" name="Footer Placeholder 4"/>
          <p:cNvSpPr>
            <a:spLocks noGrp="1"/>
          </p:cNvSpPr>
          <p:nvPr>
            <p:ph type="ftr" sz="quarter" idx="11"/>
          </p:nvPr>
        </p:nvSpPr>
        <p:spPr>
          <a:xfrm>
            <a:off x="3124200" y="5297488"/>
            <a:ext cx="2895600" cy="303212"/>
          </a:xfrm>
          <a:prstGeom prst="rect">
            <a:avLst/>
          </a:prstGeom>
        </p:spPr>
        <p:txBody>
          <a:bodyPr/>
          <a:lstStyle/>
          <a:p>
            <a:endParaRPr lang="en-NZ"/>
          </a:p>
        </p:txBody>
      </p:sp>
      <p:sp>
        <p:nvSpPr>
          <p:cNvPr id="6" name="Slide Number Placeholder 5"/>
          <p:cNvSpPr>
            <a:spLocks noGrp="1"/>
          </p:cNvSpPr>
          <p:nvPr>
            <p:ph type="sldNum" sz="quarter" idx="12"/>
          </p:nvPr>
        </p:nvSpPr>
        <p:spPr>
          <a:xfrm>
            <a:off x="6553200" y="5297488"/>
            <a:ext cx="2133600" cy="303212"/>
          </a:xfrm>
          <a:prstGeom prst="rect">
            <a:avLst/>
          </a:prstGeom>
        </p:spPr>
        <p:txBody>
          <a:bodyPr/>
          <a:lstStyle/>
          <a:p>
            <a:fld id="{773EA931-EE1D-4304-9CCD-3A4320E4E283}" type="slidenum">
              <a:rPr lang="en-NZ" smtClean="0"/>
              <a:pPr/>
              <a:t>‹#›</a:t>
            </a:fld>
            <a:endParaRPr lang="en-NZ"/>
          </a:p>
        </p:txBody>
      </p:sp>
    </p:spTree>
    <p:extLst>
      <p:ext uri="{BB962C8B-B14F-4D97-AF65-F5344CB8AC3E}">
        <p14:creationId xmlns:p14="http://schemas.microsoft.com/office/powerpoint/2010/main" val="30237321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Footer Only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98829" y="9072"/>
            <a:ext cx="7010071" cy="983838"/>
          </a:xfrm>
          <a:prstGeom prst="rect">
            <a:avLst/>
          </a:prstGeom>
        </p:spPr>
        <p:txBody>
          <a:bodyPr/>
          <a:lstStyle/>
          <a:p>
            <a:r>
              <a:rPr lang="en-AU" dirty="0"/>
              <a:t>Click to add your title</a:t>
            </a:r>
            <a:endParaRPr lang="en-US" dirty="0"/>
          </a:p>
        </p:txBody>
      </p:sp>
    </p:spTree>
    <p:extLst>
      <p:ext uri="{BB962C8B-B14F-4D97-AF65-F5344CB8AC3E}">
        <p14:creationId xmlns:p14="http://schemas.microsoft.com/office/powerpoint/2010/main" val="939368082"/>
      </p:ext>
    </p:extLst>
  </p:cSld>
  <p:clrMapOvr>
    <a:masterClrMapping/>
  </p:clrMapOvr>
  <p:transition>
    <p:wipe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17" name="Title 6"/>
          <p:cNvSpPr>
            <a:spLocks noGrp="1"/>
          </p:cNvSpPr>
          <p:nvPr>
            <p:ph type="title" hasCustomPrompt="1"/>
          </p:nvPr>
        </p:nvSpPr>
        <p:spPr>
          <a:xfrm>
            <a:off x="699864" y="33196"/>
            <a:ext cx="6219712" cy="952500"/>
          </a:xfrm>
          <a:prstGeom prst="rect">
            <a:avLst/>
          </a:prstGeom>
        </p:spPr>
        <p:txBody>
          <a:bodyPr lIns="0" rIns="0">
            <a:noAutofit/>
          </a:bodyPr>
          <a:lstStyle>
            <a:lvl1pPr algn="l">
              <a:lnSpc>
                <a:spcPts val="2800"/>
              </a:lnSpc>
              <a:defRPr sz="3200" b="0"/>
            </a:lvl1pPr>
          </a:lstStyle>
          <a:p>
            <a:r>
              <a:rPr lang="en-AU" dirty="0"/>
              <a:t>Click to add your title</a:t>
            </a:r>
            <a:endParaRPr lang="en-NZ" sz="3600" b="1" dirty="0">
              <a:latin typeface="Arial"/>
              <a:cs typeface="Arial"/>
            </a:endParaRPr>
          </a:p>
        </p:txBody>
      </p:sp>
      <p:sp>
        <p:nvSpPr>
          <p:cNvPr id="15" name="Text Placeholder 9"/>
          <p:cNvSpPr>
            <a:spLocks noGrp="1"/>
          </p:cNvSpPr>
          <p:nvPr>
            <p:ph type="body" sz="quarter" idx="14"/>
          </p:nvPr>
        </p:nvSpPr>
        <p:spPr>
          <a:xfrm>
            <a:off x="475562" y="1783528"/>
            <a:ext cx="8160437" cy="3168352"/>
          </a:xfrm>
          <a:prstGeom prst="rect">
            <a:avLst/>
          </a:prstGeom>
        </p:spPr>
        <p:txBody>
          <a:bodyPr/>
          <a:lstStyle>
            <a:lvl1pPr marL="180000" indent="-180000">
              <a:spcBef>
                <a:spcPts val="0"/>
              </a:spcBef>
              <a:spcAft>
                <a:spcPts val="0"/>
              </a:spcAft>
              <a:buFont typeface="Arial" pitchFamily="34" charset="0"/>
              <a:buChar char="•"/>
              <a:defRPr sz="1400" baseline="0"/>
            </a:lvl1pPr>
            <a:lvl2pPr marL="645750" indent="-285750">
              <a:lnSpc>
                <a:spcPct val="150000"/>
              </a:lnSpc>
              <a:spcBef>
                <a:spcPts val="0"/>
              </a:spcBef>
              <a:spcAft>
                <a:spcPts val="0"/>
              </a:spcAft>
              <a:buFont typeface="Arial" pitchFamily="34" charset="0"/>
              <a:buChar char="–"/>
              <a:defRPr sz="1400" baseline="0"/>
            </a:lvl2pPr>
            <a:lvl3pPr marL="1005750" marR="0" indent="-285750" algn="l" defTabSz="914400" rtl="0" eaLnBrk="0" fontAlgn="base" latinLnBrk="0" hangingPunct="0">
              <a:lnSpc>
                <a:spcPct val="100000"/>
              </a:lnSpc>
              <a:spcBef>
                <a:spcPts val="0"/>
              </a:spcBef>
              <a:spcAft>
                <a:spcPts val="0"/>
              </a:spcAft>
              <a:buClrTx/>
              <a:buSzTx/>
              <a:buFont typeface="Arial" pitchFamily="34" charset="0"/>
              <a:buChar char="–"/>
              <a:tabLst/>
              <a:defRPr sz="1400" baseline="0"/>
            </a:lvl3pPr>
            <a:lvl4pPr marL="1260000" indent="-180000">
              <a:spcBef>
                <a:spcPts val="0"/>
              </a:spcBef>
              <a:spcAft>
                <a:spcPts val="0"/>
              </a:spcAft>
              <a:buFont typeface="Arial" pitchFamily="34" charset="0"/>
              <a:buChar char="-"/>
              <a:defRPr sz="1800"/>
            </a:lvl4pPr>
            <a:lvl5pPr marL="1440000" indent="0">
              <a:spcBef>
                <a:spcPts val="0"/>
              </a:spcBef>
              <a:spcAft>
                <a:spcPts val="0"/>
              </a:spcAft>
              <a:buFont typeface="Arial" pitchFamily="34" charset="0"/>
              <a:buNone/>
              <a:defRPr sz="1800"/>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4941667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5297488"/>
            <a:ext cx="2133600" cy="303212"/>
          </a:xfrm>
          <a:prstGeom prst="rect">
            <a:avLst/>
          </a:prstGeom>
        </p:spPr>
        <p:txBody>
          <a:bodyPr/>
          <a:lstStyle/>
          <a:p>
            <a:fld id="{453FCE8E-9970-406E-862A-A3B6BC77F9F1}" type="datetimeFigureOut">
              <a:rPr lang="en-NZ" smtClean="0"/>
              <a:pPr/>
              <a:t>24/02/2021</a:t>
            </a:fld>
            <a:endParaRPr lang="en-NZ"/>
          </a:p>
        </p:txBody>
      </p:sp>
      <p:sp>
        <p:nvSpPr>
          <p:cNvPr id="3" name="Footer Placeholder 2"/>
          <p:cNvSpPr>
            <a:spLocks noGrp="1"/>
          </p:cNvSpPr>
          <p:nvPr>
            <p:ph type="ftr" sz="quarter" idx="11"/>
          </p:nvPr>
        </p:nvSpPr>
        <p:spPr>
          <a:xfrm>
            <a:off x="3124200" y="5297488"/>
            <a:ext cx="2895600" cy="303212"/>
          </a:xfrm>
          <a:prstGeom prst="rect">
            <a:avLst/>
          </a:prstGeom>
        </p:spPr>
        <p:txBody>
          <a:bodyPr/>
          <a:lstStyle/>
          <a:p>
            <a:endParaRPr lang="en-NZ"/>
          </a:p>
        </p:txBody>
      </p:sp>
      <p:sp>
        <p:nvSpPr>
          <p:cNvPr id="4" name="Slide Number Placeholder 3"/>
          <p:cNvSpPr>
            <a:spLocks noGrp="1"/>
          </p:cNvSpPr>
          <p:nvPr>
            <p:ph type="sldNum" sz="quarter" idx="12"/>
          </p:nvPr>
        </p:nvSpPr>
        <p:spPr>
          <a:xfrm>
            <a:off x="6553200" y="5297488"/>
            <a:ext cx="2133600" cy="303212"/>
          </a:xfrm>
          <a:prstGeom prst="rect">
            <a:avLst/>
          </a:prstGeom>
        </p:spPr>
        <p:txBody>
          <a:bodyPr/>
          <a:lstStyle/>
          <a:p>
            <a:fld id="{773EA931-EE1D-4304-9CCD-3A4320E4E283}" type="slidenum">
              <a:rPr lang="en-NZ" smtClean="0"/>
              <a:pPr/>
              <a:t>‹#›</a:t>
            </a:fld>
            <a:endParaRPr lang="en-NZ"/>
          </a:p>
        </p:txBody>
      </p:sp>
    </p:spTree>
    <p:extLst>
      <p:ext uri="{BB962C8B-B14F-4D97-AF65-F5344CB8AC3E}">
        <p14:creationId xmlns:p14="http://schemas.microsoft.com/office/powerpoint/2010/main" val="22616399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4" name="Picture 3" descr="jade logo 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807889" y="1406164"/>
            <a:ext cx="5503838" cy="2891496"/>
          </a:xfrm>
          <a:prstGeom prst="rect">
            <a:avLst/>
          </a:prstGeom>
        </p:spPr>
      </p:pic>
    </p:spTree>
    <p:extLst>
      <p:ext uri="{BB962C8B-B14F-4D97-AF65-F5344CB8AC3E}">
        <p14:creationId xmlns:p14="http://schemas.microsoft.com/office/powerpoint/2010/main" val="1549882652"/>
      </p:ext>
    </p:extLst>
  </p:cSld>
  <p:clrMapOvr>
    <a:masterClrMapping/>
  </p:clrMapOvr>
  <p:transition>
    <p:wipe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Title slide Layout">
    <p:spTree>
      <p:nvGrpSpPr>
        <p:cNvPr id="1" name=""/>
        <p:cNvGrpSpPr/>
        <p:nvPr/>
      </p:nvGrpSpPr>
      <p:grpSpPr>
        <a:xfrm>
          <a:off x="0" y="0"/>
          <a:ext cx="0" cy="0"/>
          <a:chOff x="0" y="0"/>
          <a:chExt cx="0" cy="0"/>
        </a:xfrm>
      </p:grpSpPr>
      <p:sp>
        <p:nvSpPr>
          <p:cNvPr id="8" name="Text Placeholder 11"/>
          <p:cNvSpPr>
            <a:spLocks noGrp="1"/>
          </p:cNvSpPr>
          <p:nvPr>
            <p:ph type="body" sz="quarter" idx="11" hasCustomPrompt="1"/>
          </p:nvPr>
        </p:nvSpPr>
        <p:spPr>
          <a:xfrm>
            <a:off x="4243853" y="4089659"/>
            <a:ext cx="4392148" cy="769113"/>
          </a:xfrm>
          <a:prstGeom prst="rect">
            <a:avLst/>
          </a:prstGeom>
        </p:spPr>
        <p:txBody>
          <a:bodyPr lIns="0"/>
          <a:lstStyle>
            <a:lvl1pPr marL="0" indent="0">
              <a:buNone/>
              <a:defRPr sz="1400" b="0" baseline="0">
                <a:solidFill>
                  <a:srgbClr val="5F5F5F"/>
                </a:solidFill>
                <a:latin typeface="Arial"/>
                <a:cs typeface="Arial"/>
              </a:defRPr>
            </a:lvl1pPr>
          </a:lstStyle>
          <a:p>
            <a:r>
              <a:rPr lang="en-AU" dirty="0">
                <a:cs typeface="Arial"/>
              </a:rPr>
              <a:t>Click to add speaker title</a:t>
            </a:r>
          </a:p>
          <a:p>
            <a:r>
              <a:rPr lang="en-AU" dirty="0">
                <a:cs typeface="Arial"/>
              </a:rPr>
              <a:t>Jade Software Corporation</a:t>
            </a:r>
            <a:endParaRPr lang="en-NZ" dirty="0">
              <a:cs typeface="Arial"/>
            </a:endParaRPr>
          </a:p>
        </p:txBody>
      </p:sp>
      <p:pic>
        <p:nvPicPr>
          <p:cNvPr id="3" name="Picture 2" descr="jade logo 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555776" y="1291074"/>
            <a:ext cx="4008064" cy="2105676"/>
          </a:xfrm>
          <a:prstGeom prst="rect">
            <a:avLst/>
          </a:prstGeom>
        </p:spPr>
      </p:pic>
      <p:sp>
        <p:nvSpPr>
          <p:cNvPr id="9" name="Text Placeholder 11"/>
          <p:cNvSpPr>
            <a:spLocks noGrp="1"/>
          </p:cNvSpPr>
          <p:nvPr>
            <p:ph type="body" sz="quarter" idx="12" hasCustomPrompt="1"/>
          </p:nvPr>
        </p:nvSpPr>
        <p:spPr>
          <a:xfrm>
            <a:off x="4243853" y="3474105"/>
            <a:ext cx="4392147" cy="609050"/>
          </a:xfrm>
          <a:prstGeom prst="rect">
            <a:avLst/>
          </a:prstGeom>
        </p:spPr>
        <p:txBody>
          <a:bodyPr lIns="0" anchor="b"/>
          <a:lstStyle>
            <a:lvl1pPr marL="0" indent="0">
              <a:buNone/>
              <a:defRPr sz="2000" b="0" baseline="0">
                <a:solidFill>
                  <a:srgbClr val="5F5F5F"/>
                </a:solidFill>
                <a:latin typeface="Arial"/>
                <a:cs typeface="Arial"/>
              </a:defRPr>
            </a:lvl1pPr>
          </a:lstStyle>
          <a:p>
            <a:r>
              <a:rPr lang="en-US" dirty="0">
                <a:solidFill>
                  <a:schemeClr val="tx1"/>
                </a:solidFill>
              </a:rPr>
              <a:t>Click to add presentation title</a:t>
            </a:r>
          </a:p>
        </p:txBody>
      </p:sp>
    </p:spTree>
    <p:extLst>
      <p:ext uri="{BB962C8B-B14F-4D97-AF65-F5344CB8AC3E}">
        <p14:creationId xmlns:p14="http://schemas.microsoft.com/office/powerpoint/2010/main" val="4077718054"/>
      </p:ext>
    </p:extLst>
  </p:cSld>
  <p:clrMapOvr>
    <a:masterClrMapping/>
  </p:clrMapOvr>
  <p:transition>
    <p:wipe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13" name="Rectangle 12"/>
          <p:cNvSpPr/>
          <p:nvPr userDrawn="1"/>
        </p:nvSpPr>
        <p:spPr>
          <a:xfrm>
            <a:off x="0" y="0"/>
            <a:ext cx="9144000" cy="5724407"/>
          </a:xfrm>
          <a:prstGeom prst="rect">
            <a:avLst/>
          </a:prstGeom>
          <a:solidFill>
            <a:srgbClr val="0074C8"/>
          </a:solidFill>
          <a:ln w="50800" cap="flat">
            <a:noFill/>
            <a:roun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Connector 11"/>
          <p:cNvCxnSpPr/>
          <p:nvPr userDrawn="1"/>
        </p:nvCxnSpPr>
        <p:spPr>
          <a:xfrm>
            <a:off x="0" y="-473790"/>
            <a:ext cx="3368793" cy="0"/>
          </a:xfrm>
          <a:prstGeom prst="line">
            <a:avLst/>
          </a:prstGeom>
          <a:ln w="12700" cap="flat">
            <a:solidFill>
              <a:schemeClr val="bg1"/>
            </a:solidFill>
            <a:prstDash val="sysDot"/>
          </a:ln>
          <a:effectLst/>
        </p:spPr>
        <p:style>
          <a:lnRef idx="2">
            <a:schemeClr val="accent1"/>
          </a:lnRef>
          <a:fillRef idx="0">
            <a:schemeClr val="accent1"/>
          </a:fillRef>
          <a:effectRef idx="1">
            <a:schemeClr val="accent1"/>
          </a:effectRef>
          <a:fontRef idx="minor">
            <a:schemeClr val="tx1"/>
          </a:fontRef>
        </p:style>
      </p:cxnSp>
      <p:sp>
        <p:nvSpPr>
          <p:cNvPr id="8" name="Text Placeholder 11"/>
          <p:cNvSpPr>
            <a:spLocks noGrp="1"/>
          </p:cNvSpPr>
          <p:nvPr>
            <p:ph type="body" sz="quarter" idx="11" hasCustomPrompt="1"/>
          </p:nvPr>
        </p:nvSpPr>
        <p:spPr>
          <a:xfrm>
            <a:off x="818952" y="3639016"/>
            <a:ext cx="7506603" cy="738251"/>
          </a:xfrm>
          <a:prstGeom prst="rect">
            <a:avLst/>
          </a:prstGeom>
        </p:spPr>
        <p:txBody>
          <a:bodyPr lIns="0"/>
          <a:lstStyle>
            <a:lvl1pPr marL="0" indent="0">
              <a:buNone/>
              <a:defRPr sz="2400" b="0" baseline="0">
                <a:solidFill>
                  <a:schemeClr val="bg1"/>
                </a:solidFill>
                <a:latin typeface="Arial"/>
                <a:cs typeface="Arial"/>
              </a:defRPr>
            </a:lvl1pPr>
          </a:lstStyle>
          <a:p>
            <a:r>
              <a:rPr lang="en-AU" dirty="0">
                <a:cs typeface="Arial"/>
              </a:rPr>
              <a:t>Speaker name</a:t>
            </a:r>
            <a:endParaRPr lang="en-NZ" dirty="0">
              <a:cs typeface="Arial"/>
            </a:endParaRPr>
          </a:p>
        </p:txBody>
      </p:sp>
      <p:sp>
        <p:nvSpPr>
          <p:cNvPr id="2" name="Title 1"/>
          <p:cNvSpPr>
            <a:spLocks noGrp="1"/>
          </p:cNvSpPr>
          <p:nvPr>
            <p:ph type="title" hasCustomPrompt="1"/>
          </p:nvPr>
        </p:nvSpPr>
        <p:spPr>
          <a:xfrm>
            <a:off x="795867" y="0"/>
            <a:ext cx="7529689" cy="3156656"/>
          </a:xfrm>
          <a:prstGeom prst="rect">
            <a:avLst/>
          </a:prstGeom>
        </p:spPr>
        <p:txBody>
          <a:bodyPr vert="horz" anchor="b"/>
          <a:lstStyle>
            <a:lvl1pPr>
              <a:defRPr sz="4400"/>
            </a:lvl1pPr>
          </a:lstStyle>
          <a:p>
            <a:r>
              <a:rPr lang="en-AU" dirty="0"/>
              <a:t>Presentation title</a:t>
            </a:r>
            <a:endParaRPr lang="en-US" dirty="0"/>
          </a:p>
        </p:txBody>
      </p:sp>
      <p:pic>
        <p:nvPicPr>
          <p:cNvPr id="10" name="Picture 9" descr="jade logotype.png"/>
          <p:cNvPicPr>
            <a:picLocks noChangeAspect="1"/>
          </p:cNvPicPr>
          <p:nvPr userDrawn="1"/>
        </p:nvPicPr>
        <p:blipFill>
          <a:blip r:embed="rId2" cstate="screen">
            <a:biLevel thresh="25000"/>
            <a:extLst>
              <a:ext uri="{28A0092B-C50C-407E-A947-70E740481C1C}">
                <a14:useLocalDpi xmlns:a14="http://schemas.microsoft.com/office/drawing/2010/main"/>
              </a:ext>
            </a:extLst>
          </a:blip>
          <a:stretch>
            <a:fillRect/>
          </a:stretch>
        </p:blipFill>
        <p:spPr>
          <a:xfrm>
            <a:off x="749443" y="5161756"/>
            <a:ext cx="722605" cy="322328"/>
          </a:xfrm>
          <a:prstGeom prst="rect">
            <a:avLst/>
          </a:prstGeom>
        </p:spPr>
      </p:pic>
      <p:pic>
        <p:nvPicPr>
          <p:cNvPr id="11" name="Picture 10" descr="website with arrow.png"/>
          <p:cNvPicPr>
            <a:picLocks noChangeAspect="1"/>
          </p:cNvPicPr>
          <p:nvPr userDrawn="1"/>
        </p:nvPicPr>
        <p:blipFill>
          <a:blip r:embed="rId3" cstate="screen">
            <a:biLevel thresh="25000"/>
            <a:extLst>
              <a:ext uri="{28A0092B-C50C-407E-A947-70E740481C1C}">
                <a14:useLocalDpi xmlns:a14="http://schemas.microsoft.com/office/drawing/2010/main"/>
              </a:ext>
            </a:extLst>
          </a:blip>
          <a:stretch>
            <a:fillRect/>
          </a:stretch>
        </p:blipFill>
        <p:spPr>
          <a:xfrm>
            <a:off x="6768886" y="5178659"/>
            <a:ext cx="1892808" cy="295656"/>
          </a:xfrm>
          <a:prstGeom prst="rect">
            <a:avLst/>
          </a:prstGeom>
        </p:spPr>
      </p:pic>
      <p:cxnSp>
        <p:nvCxnSpPr>
          <p:cNvPr id="9" name="Straight Connector 8"/>
          <p:cNvCxnSpPr/>
          <p:nvPr userDrawn="1"/>
        </p:nvCxnSpPr>
        <p:spPr>
          <a:xfrm>
            <a:off x="805744" y="6025852"/>
            <a:ext cx="7500997" cy="7950"/>
          </a:xfrm>
          <a:prstGeom prst="line">
            <a:avLst/>
          </a:prstGeom>
          <a:ln w="12700" cap="flat">
            <a:solidFill>
              <a:schemeClr val="bg1"/>
            </a:solidFill>
            <a:prstDash val="sys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8138405"/>
      </p:ext>
    </p:extLst>
  </p:cSld>
  <p:clrMapOvr>
    <a:masterClrMapping/>
  </p:clrMapOvr>
  <p:transition>
    <p:wipe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10" name="Text Placeholder 11"/>
          <p:cNvSpPr>
            <a:spLocks noGrp="1"/>
          </p:cNvSpPr>
          <p:nvPr>
            <p:ph type="body" sz="quarter" idx="11" hasCustomPrompt="1"/>
          </p:nvPr>
        </p:nvSpPr>
        <p:spPr>
          <a:xfrm>
            <a:off x="770974" y="1742484"/>
            <a:ext cx="7554582" cy="2854916"/>
          </a:xfrm>
          <a:prstGeom prst="rect">
            <a:avLst/>
          </a:prstGeom>
        </p:spPr>
        <p:txBody>
          <a:bodyPr/>
          <a:lstStyle>
            <a:lvl1pPr marL="0" marR="0" indent="0" algn="l" defTabSz="914400" rtl="0" eaLnBrk="1" fontAlgn="auto" latinLnBrk="0" hangingPunct="1">
              <a:lnSpc>
                <a:spcPts val="3450"/>
              </a:lnSpc>
              <a:spcBef>
                <a:spcPts val="1200"/>
              </a:spcBef>
              <a:spcAft>
                <a:spcPts val="0"/>
              </a:spcAft>
              <a:buClrTx/>
              <a:buSzTx/>
              <a:buFontTx/>
              <a:buNone/>
              <a:tabLst/>
              <a:defRPr sz="1800" b="0" baseline="0">
                <a:solidFill>
                  <a:srgbClr val="5F5F5F"/>
                </a:solidFill>
                <a:latin typeface="Arial"/>
                <a:cs typeface="Arial"/>
              </a:defRPr>
            </a:lvl1pPr>
          </a:lstStyle>
          <a:p>
            <a:pPr>
              <a:lnSpc>
                <a:spcPts val="3450"/>
              </a:lnSpc>
              <a:spcBef>
                <a:spcPts val="1200"/>
              </a:spcBef>
            </a:pPr>
            <a:r>
              <a:rPr lang="en-NZ" sz="1900" b="1" dirty="0">
                <a:solidFill>
                  <a:srgbClr val="5F5F5F"/>
                </a:solidFill>
                <a:latin typeface="Arial"/>
                <a:cs typeface="Arial"/>
              </a:rPr>
              <a:t>LOREM IPSUM – Dolor Sit, </a:t>
            </a:r>
            <a:r>
              <a:rPr lang="en-NZ" sz="1900" b="0" i="1" dirty="0">
                <a:solidFill>
                  <a:srgbClr val="5F5F5F"/>
                </a:solidFill>
                <a:latin typeface="Arial"/>
                <a:cs typeface="Arial"/>
              </a:rPr>
              <a:t>Amet Consectetuer</a:t>
            </a:r>
          </a:p>
          <a:p>
            <a:pPr>
              <a:lnSpc>
                <a:spcPts val="3450"/>
              </a:lnSpc>
              <a:spcBef>
                <a:spcPts val="1200"/>
              </a:spcBef>
            </a:pPr>
            <a:r>
              <a:rPr lang="en-NZ" sz="1900" b="1" dirty="0">
                <a:solidFill>
                  <a:srgbClr val="5F5F5F"/>
                </a:solidFill>
                <a:cs typeface="Arial"/>
              </a:rPr>
              <a:t>LOREM IPSUM – Dolor Sit, </a:t>
            </a:r>
            <a:r>
              <a:rPr lang="en-NZ" sz="1900" b="0" i="1" dirty="0">
                <a:solidFill>
                  <a:srgbClr val="5F5F5F"/>
                </a:solidFill>
                <a:latin typeface="Arial"/>
                <a:cs typeface="Arial"/>
              </a:rPr>
              <a:t>Amet Consectetuer</a:t>
            </a:r>
          </a:p>
          <a:p>
            <a:pPr marL="0" marR="0" indent="0" algn="l" defTabSz="914400" rtl="0" eaLnBrk="1" fontAlgn="auto" latinLnBrk="0" hangingPunct="1">
              <a:lnSpc>
                <a:spcPts val="3450"/>
              </a:lnSpc>
              <a:spcBef>
                <a:spcPts val="1200"/>
              </a:spcBef>
              <a:spcAft>
                <a:spcPts val="0"/>
              </a:spcAft>
              <a:buClrTx/>
              <a:buSzTx/>
              <a:buFontTx/>
              <a:buNone/>
              <a:tabLst/>
              <a:defRPr/>
            </a:pPr>
            <a:r>
              <a:rPr lang="en-NZ" sz="1900" b="1" dirty="0">
                <a:solidFill>
                  <a:srgbClr val="5F5F5F"/>
                </a:solidFill>
                <a:cs typeface="Arial"/>
              </a:rPr>
              <a:t>LOREM IPSUM – Dolor Sit, </a:t>
            </a:r>
            <a:r>
              <a:rPr lang="en-NZ" sz="1900" b="0" i="1" dirty="0">
                <a:solidFill>
                  <a:srgbClr val="5F5F5F"/>
                </a:solidFill>
                <a:latin typeface="Arial"/>
                <a:cs typeface="Arial"/>
              </a:rPr>
              <a:t>Amet Consectetuer</a:t>
            </a:r>
          </a:p>
          <a:p>
            <a:pPr marL="0" marR="0" indent="0" algn="l" defTabSz="914400" rtl="0" eaLnBrk="1" fontAlgn="auto" latinLnBrk="0" hangingPunct="1">
              <a:lnSpc>
                <a:spcPts val="3450"/>
              </a:lnSpc>
              <a:spcBef>
                <a:spcPts val="1200"/>
              </a:spcBef>
              <a:spcAft>
                <a:spcPts val="0"/>
              </a:spcAft>
              <a:buClrTx/>
              <a:buSzTx/>
              <a:buFontTx/>
              <a:buNone/>
              <a:tabLst/>
              <a:defRPr/>
            </a:pPr>
            <a:r>
              <a:rPr lang="en-NZ" sz="1900" b="1" dirty="0">
                <a:solidFill>
                  <a:srgbClr val="5F5F5F"/>
                </a:solidFill>
                <a:cs typeface="Arial"/>
              </a:rPr>
              <a:t>LOREM IPSUM – Dolor Sit,</a:t>
            </a:r>
            <a:r>
              <a:rPr lang="en-NZ" sz="1900" b="1" baseline="0" dirty="0">
                <a:solidFill>
                  <a:srgbClr val="5F5F5F"/>
                </a:solidFill>
                <a:cs typeface="Arial"/>
              </a:rPr>
              <a:t> </a:t>
            </a:r>
            <a:r>
              <a:rPr lang="en-NZ" sz="1900" b="0" i="1" dirty="0">
                <a:solidFill>
                  <a:srgbClr val="5F5F5F"/>
                </a:solidFill>
                <a:latin typeface="Arial"/>
                <a:cs typeface="Arial"/>
              </a:rPr>
              <a:t>Amet Consectetuer</a:t>
            </a:r>
          </a:p>
        </p:txBody>
      </p:sp>
      <p:sp>
        <p:nvSpPr>
          <p:cNvPr id="23" name="Title 22"/>
          <p:cNvSpPr>
            <a:spLocks noGrp="1"/>
          </p:cNvSpPr>
          <p:nvPr>
            <p:ph type="title" hasCustomPrompt="1"/>
          </p:nvPr>
        </p:nvSpPr>
        <p:spPr>
          <a:xfrm>
            <a:off x="698829" y="9072"/>
            <a:ext cx="7010071" cy="983838"/>
          </a:xfrm>
          <a:prstGeom prst="rect">
            <a:avLst/>
          </a:prstGeom>
        </p:spPr>
        <p:txBody>
          <a:bodyPr/>
          <a:lstStyle>
            <a:lvl1pPr>
              <a:defRPr baseline="0"/>
            </a:lvl1pPr>
          </a:lstStyle>
          <a:p>
            <a:r>
              <a:rPr lang="en-AU" dirty="0"/>
              <a:t>Click to add your title</a:t>
            </a:r>
            <a:endParaRPr lang="en-US" dirty="0"/>
          </a:p>
        </p:txBody>
      </p:sp>
    </p:spTree>
    <p:extLst>
      <p:ext uri="{BB962C8B-B14F-4D97-AF65-F5344CB8AC3E}">
        <p14:creationId xmlns:p14="http://schemas.microsoft.com/office/powerpoint/2010/main" val="2735476088"/>
      </p:ext>
    </p:extLst>
  </p:cSld>
  <p:clrMapOvr>
    <a:masterClrMapping/>
  </p:clrMapOvr>
  <p:transition>
    <p:wipe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5_Section Break Slide">
    <p:spTree>
      <p:nvGrpSpPr>
        <p:cNvPr id="1" name=""/>
        <p:cNvGrpSpPr/>
        <p:nvPr/>
      </p:nvGrpSpPr>
      <p:grpSpPr>
        <a:xfrm>
          <a:off x="0" y="0"/>
          <a:ext cx="0" cy="0"/>
          <a:chOff x="0" y="0"/>
          <a:chExt cx="0" cy="0"/>
        </a:xfrm>
      </p:grpSpPr>
      <p:sp>
        <p:nvSpPr>
          <p:cNvPr id="33" name="Picture Placeholder 7"/>
          <p:cNvSpPr>
            <a:spLocks noGrp="1"/>
          </p:cNvSpPr>
          <p:nvPr>
            <p:ph type="pic" sz="quarter" idx="16"/>
          </p:nvPr>
        </p:nvSpPr>
        <p:spPr>
          <a:xfrm>
            <a:off x="7107695" y="2028722"/>
            <a:ext cx="1705230" cy="1699102"/>
          </a:xfrm>
          <a:prstGeom prst="rect">
            <a:avLst/>
          </a:prstGeom>
        </p:spPr>
        <p:txBody>
          <a:bodyPr/>
          <a:lstStyle/>
          <a:p>
            <a:endParaRPr lang="en-NZ" dirty="0"/>
          </a:p>
        </p:txBody>
      </p:sp>
      <p:sp>
        <p:nvSpPr>
          <p:cNvPr id="34" name="Picture Placeholder 7"/>
          <p:cNvSpPr>
            <a:spLocks noGrp="1"/>
          </p:cNvSpPr>
          <p:nvPr>
            <p:ph type="pic" sz="quarter" idx="17"/>
          </p:nvPr>
        </p:nvSpPr>
        <p:spPr>
          <a:xfrm>
            <a:off x="331936" y="343877"/>
            <a:ext cx="1700063" cy="1679928"/>
          </a:xfrm>
          <a:prstGeom prst="rect">
            <a:avLst/>
          </a:prstGeom>
        </p:spPr>
        <p:txBody>
          <a:bodyPr/>
          <a:lstStyle/>
          <a:p>
            <a:endParaRPr lang="en-NZ" dirty="0"/>
          </a:p>
        </p:txBody>
      </p:sp>
      <p:sp>
        <p:nvSpPr>
          <p:cNvPr id="9" name="Rectangle 8"/>
          <p:cNvSpPr/>
          <p:nvPr userDrawn="1"/>
        </p:nvSpPr>
        <p:spPr>
          <a:xfrm>
            <a:off x="327761" y="2026728"/>
            <a:ext cx="1704555" cy="1691357"/>
          </a:xfrm>
          <a:prstGeom prst="rect">
            <a:avLst/>
          </a:prstGeom>
          <a:solidFill>
            <a:srgbClr val="5F5F5F"/>
          </a:solidFill>
          <a:ln w="28575"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3" name="Rectangle 12"/>
          <p:cNvSpPr/>
          <p:nvPr userDrawn="1"/>
        </p:nvSpPr>
        <p:spPr>
          <a:xfrm>
            <a:off x="2025434" y="339096"/>
            <a:ext cx="1704555" cy="1691357"/>
          </a:xfrm>
          <a:prstGeom prst="rect">
            <a:avLst/>
          </a:prstGeom>
          <a:solidFill>
            <a:schemeClr val="accent6"/>
          </a:solidFill>
          <a:ln w="28575"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4" name="Rectangle 13"/>
          <p:cNvSpPr/>
          <p:nvPr userDrawn="1"/>
        </p:nvSpPr>
        <p:spPr>
          <a:xfrm>
            <a:off x="327742" y="2026728"/>
            <a:ext cx="3402247" cy="1691357"/>
          </a:xfrm>
          <a:prstGeom prst="rect">
            <a:avLst/>
          </a:prstGeom>
          <a:solidFill>
            <a:srgbClr val="0074C8"/>
          </a:solidFill>
          <a:ln w="28575"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29" name="Rectangle 28"/>
          <p:cNvSpPr/>
          <p:nvPr userDrawn="1"/>
        </p:nvSpPr>
        <p:spPr>
          <a:xfrm>
            <a:off x="7116941" y="339096"/>
            <a:ext cx="1704555" cy="1691357"/>
          </a:xfrm>
          <a:prstGeom prst="rect">
            <a:avLst/>
          </a:prstGeom>
          <a:solidFill>
            <a:schemeClr val="accent2"/>
          </a:solidFill>
          <a:ln w="28575"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9" name="Text Placeholder 11"/>
          <p:cNvSpPr>
            <a:spLocks noGrp="1"/>
          </p:cNvSpPr>
          <p:nvPr userDrawn="1">
            <p:ph type="body" sz="quarter" idx="11" hasCustomPrompt="1"/>
          </p:nvPr>
        </p:nvSpPr>
        <p:spPr>
          <a:xfrm>
            <a:off x="483419" y="3171841"/>
            <a:ext cx="3108998" cy="431353"/>
          </a:xfrm>
          <a:prstGeom prst="rect">
            <a:avLst/>
          </a:prstGeom>
        </p:spPr>
        <p:txBody>
          <a:bodyPr anchor="b">
            <a:noAutofit/>
          </a:bodyPr>
          <a:lstStyle>
            <a:lvl1pPr marL="0" indent="0" algn="r">
              <a:buNone/>
              <a:defRPr sz="1800" b="0" baseline="0">
                <a:solidFill>
                  <a:schemeClr val="bg1"/>
                </a:solidFill>
                <a:latin typeface="Arial"/>
                <a:cs typeface="Arial"/>
              </a:defRPr>
            </a:lvl1pPr>
          </a:lstStyle>
          <a:p>
            <a:pPr lvl="0"/>
            <a:r>
              <a:rPr lang="en-NZ" dirty="0"/>
              <a:t>Sub heading</a:t>
            </a:r>
          </a:p>
        </p:txBody>
      </p:sp>
      <p:sp>
        <p:nvSpPr>
          <p:cNvPr id="4" name="Title 3"/>
          <p:cNvSpPr>
            <a:spLocks noGrp="1"/>
          </p:cNvSpPr>
          <p:nvPr userDrawn="1">
            <p:ph type="title" hasCustomPrompt="1"/>
          </p:nvPr>
        </p:nvSpPr>
        <p:spPr>
          <a:xfrm>
            <a:off x="483418" y="2212268"/>
            <a:ext cx="3108999" cy="1091670"/>
          </a:xfrm>
          <a:prstGeom prst="rect">
            <a:avLst/>
          </a:prstGeom>
        </p:spPr>
        <p:txBody>
          <a:bodyPr anchor="b"/>
          <a:lstStyle>
            <a:lvl1pPr algn="r">
              <a:defRPr baseline="0"/>
            </a:lvl1pPr>
          </a:lstStyle>
          <a:p>
            <a:r>
              <a:rPr lang="en-AU" dirty="0"/>
              <a:t>Click to edit </a:t>
            </a:r>
            <a:br>
              <a:rPr lang="en-AU" dirty="0"/>
            </a:br>
            <a:r>
              <a:rPr lang="en-AU" dirty="0"/>
              <a:t>section break title</a:t>
            </a:r>
            <a:endParaRPr lang="en-US" dirty="0"/>
          </a:p>
        </p:txBody>
      </p:sp>
      <p:sp>
        <p:nvSpPr>
          <p:cNvPr id="25" name="Picture Placeholder 7"/>
          <p:cNvSpPr>
            <a:spLocks noGrp="1"/>
          </p:cNvSpPr>
          <p:nvPr userDrawn="1">
            <p:ph type="pic" sz="quarter" idx="14"/>
          </p:nvPr>
        </p:nvSpPr>
        <p:spPr>
          <a:xfrm>
            <a:off x="3724662" y="343877"/>
            <a:ext cx="3393688" cy="3375717"/>
          </a:xfrm>
          <a:prstGeom prst="rect">
            <a:avLst/>
          </a:prstGeom>
        </p:spPr>
        <p:txBody>
          <a:bodyPr/>
          <a:lstStyle/>
          <a:p>
            <a:endParaRPr lang="en-NZ" dirty="0"/>
          </a:p>
        </p:txBody>
      </p:sp>
      <p:sp>
        <p:nvSpPr>
          <p:cNvPr id="32" name="Picture Placeholder 7"/>
          <p:cNvSpPr>
            <a:spLocks noGrp="1"/>
          </p:cNvSpPr>
          <p:nvPr>
            <p:ph type="pic" sz="quarter" idx="15"/>
          </p:nvPr>
        </p:nvSpPr>
        <p:spPr>
          <a:xfrm>
            <a:off x="2020528" y="3716386"/>
            <a:ext cx="3404529" cy="1684872"/>
          </a:xfrm>
          <a:prstGeom prst="rect">
            <a:avLst/>
          </a:prstGeom>
        </p:spPr>
        <p:txBody>
          <a:bodyPr/>
          <a:lstStyle/>
          <a:p>
            <a:endParaRPr lang="en-NZ" dirty="0"/>
          </a:p>
        </p:txBody>
      </p:sp>
      <p:sp>
        <p:nvSpPr>
          <p:cNvPr id="10" name="Rectangle 9"/>
          <p:cNvSpPr/>
          <p:nvPr userDrawn="1"/>
        </p:nvSpPr>
        <p:spPr>
          <a:xfrm>
            <a:off x="327761" y="3716386"/>
            <a:ext cx="1704555" cy="1691357"/>
          </a:xfrm>
          <a:prstGeom prst="rect">
            <a:avLst/>
          </a:prstGeom>
          <a:solidFill>
            <a:schemeClr val="accent1"/>
          </a:solidFill>
          <a:ln w="28575"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27" name="Rectangle 26"/>
          <p:cNvSpPr/>
          <p:nvPr userDrawn="1"/>
        </p:nvSpPr>
        <p:spPr>
          <a:xfrm>
            <a:off x="5419909" y="3716386"/>
            <a:ext cx="1704555" cy="1691357"/>
          </a:xfrm>
          <a:prstGeom prst="rect">
            <a:avLst/>
          </a:prstGeom>
          <a:solidFill>
            <a:schemeClr val="tx2"/>
          </a:solidFill>
          <a:ln w="28575"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35" name="Rectangle 34"/>
          <p:cNvSpPr/>
          <p:nvPr userDrawn="1"/>
        </p:nvSpPr>
        <p:spPr>
          <a:xfrm>
            <a:off x="7119462" y="3716386"/>
            <a:ext cx="1704555" cy="1691357"/>
          </a:xfrm>
          <a:prstGeom prst="rect">
            <a:avLst/>
          </a:prstGeom>
          <a:solidFill>
            <a:srgbClr val="C1CD23"/>
          </a:solidFill>
          <a:ln w="28575"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Tree>
    <p:extLst>
      <p:ext uri="{BB962C8B-B14F-4D97-AF65-F5344CB8AC3E}">
        <p14:creationId xmlns:p14="http://schemas.microsoft.com/office/powerpoint/2010/main" val="3680034795"/>
      </p:ext>
    </p:extLst>
  </p:cSld>
  <p:clrMapOvr>
    <a:masterClrMapping/>
  </p:clrMapOvr>
  <p:transition>
    <p:wipe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2_Section Break Slide">
    <p:spTree>
      <p:nvGrpSpPr>
        <p:cNvPr id="1" name=""/>
        <p:cNvGrpSpPr/>
        <p:nvPr/>
      </p:nvGrpSpPr>
      <p:grpSpPr>
        <a:xfrm>
          <a:off x="0" y="0"/>
          <a:ext cx="0" cy="0"/>
          <a:chOff x="0" y="0"/>
          <a:chExt cx="0" cy="0"/>
        </a:xfrm>
      </p:grpSpPr>
      <p:sp>
        <p:nvSpPr>
          <p:cNvPr id="11" name="Picture Placeholder 7"/>
          <p:cNvSpPr>
            <a:spLocks noGrp="1"/>
          </p:cNvSpPr>
          <p:nvPr>
            <p:ph type="pic" sz="quarter" idx="13"/>
          </p:nvPr>
        </p:nvSpPr>
        <p:spPr>
          <a:xfrm>
            <a:off x="3010082" y="0"/>
            <a:ext cx="6143324" cy="5737226"/>
          </a:xfrm>
          <a:prstGeom prst="rect">
            <a:avLst/>
          </a:prstGeom>
        </p:spPr>
        <p:txBody>
          <a:bodyPr/>
          <a:lstStyle/>
          <a:p>
            <a:endParaRPr lang="en-NZ" dirty="0"/>
          </a:p>
        </p:txBody>
      </p:sp>
      <p:sp>
        <p:nvSpPr>
          <p:cNvPr id="15" name="Rectangle 14"/>
          <p:cNvSpPr/>
          <p:nvPr userDrawn="1"/>
        </p:nvSpPr>
        <p:spPr>
          <a:xfrm>
            <a:off x="0" y="0"/>
            <a:ext cx="3009660" cy="2858907"/>
          </a:xfrm>
          <a:prstGeom prst="rect">
            <a:avLst/>
          </a:prstGeom>
          <a:solidFill>
            <a:schemeClr val="accent2"/>
          </a:solidFill>
          <a:ln w="28575"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8" name="Rectangle 7"/>
          <p:cNvSpPr/>
          <p:nvPr userDrawn="1"/>
        </p:nvSpPr>
        <p:spPr>
          <a:xfrm>
            <a:off x="1538" y="2856093"/>
            <a:ext cx="1502811" cy="1432363"/>
          </a:xfrm>
          <a:prstGeom prst="rect">
            <a:avLst/>
          </a:prstGeom>
          <a:solidFill>
            <a:schemeClr val="tx2"/>
          </a:solidFill>
          <a:ln w="28575"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9" name="Rectangle 8"/>
          <p:cNvSpPr/>
          <p:nvPr userDrawn="1"/>
        </p:nvSpPr>
        <p:spPr>
          <a:xfrm>
            <a:off x="1506848" y="2856093"/>
            <a:ext cx="1502811" cy="1432363"/>
          </a:xfrm>
          <a:prstGeom prst="rect">
            <a:avLst/>
          </a:prstGeom>
          <a:solidFill>
            <a:schemeClr val="accent1"/>
          </a:solidFill>
          <a:ln w="28575"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0" name="Rectangle 9"/>
          <p:cNvSpPr/>
          <p:nvPr userDrawn="1"/>
        </p:nvSpPr>
        <p:spPr>
          <a:xfrm>
            <a:off x="1538" y="4290831"/>
            <a:ext cx="1502811" cy="1432363"/>
          </a:xfrm>
          <a:prstGeom prst="rect">
            <a:avLst/>
          </a:prstGeom>
          <a:solidFill>
            <a:schemeClr val="accent3"/>
          </a:solidFill>
          <a:ln w="28575"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2" name="Rectangle 11"/>
          <p:cNvSpPr/>
          <p:nvPr userDrawn="1"/>
        </p:nvSpPr>
        <p:spPr>
          <a:xfrm>
            <a:off x="1506848" y="4290831"/>
            <a:ext cx="1502811" cy="1432363"/>
          </a:xfrm>
          <a:prstGeom prst="rect">
            <a:avLst/>
          </a:prstGeom>
          <a:solidFill>
            <a:schemeClr val="accent6"/>
          </a:solidFill>
          <a:ln w="28575"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3" name="Text Placeholder 11"/>
          <p:cNvSpPr>
            <a:spLocks noGrp="1"/>
          </p:cNvSpPr>
          <p:nvPr>
            <p:ph type="body" sz="quarter" idx="11" hasCustomPrompt="1"/>
          </p:nvPr>
        </p:nvSpPr>
        <p:spPr>
          <a:xfrm>
            <a:off x="163870" y="2270552"/>
            <a:ext cx="2674741" cy="431353"/>
          </a:xfrm>
          <a:prstGeom prst="rect">
            <a:avLst/>
          </a:prstGeom>
        </p:spPr>
        <p:txBody>
          <a:bodyPr anchor="b">
            <a:noAutofit/>
          </a:bodyPr>
          <a:lstStyle>
            <a:lvl1pPr marL="0" indent="0" algn="r">
              <a:buNone/>
              <a:defRPr sz="1800" b="0" baseline="0">
                <a:solidFill>
                  <a:schemeClr val="bg1"/>
                </a:solidFill>
                <a:latin typeface="Arial"/>
                <a:cs typeface="Arial"/>
              </a:defRPr>
            </a:lvl1pPr>
          </a:lstStyle>
          <a:p>
            <a:pPr lvl="0"/>
            <a:r>
              <a:rPr lang="en-NZ" dirty="0"/>
              <a:t>Sub heading</a:t>
            </a:r>
          </a:p>
        </p:txBody>
      </p:sp>
      <p:sp>
        <p:nvSpPr>
          <p:cNvPr id="14" name="Title 3"/>
          <p:cNvSpPr>
            <a:spLocks noGrp="1"/>
          </p:cNvSpPr>
          <p:nvPr>
            <p:ph type="title" hasCustomPrompt="1"/>
          </p:nvPr>
        </p:nvSpPr>
        <p:spPr>
          <a:xfrm>
            <a:off x="163870" y="180258"/>
            <a:ext cx="2674742" cy="2222391"/>
          </a:xfrm>
          <a:prstGeom prst="rect">
            <a:avLst/>
          </a:prstGeom>
        </p:spPr>
        <p:txBody>
          <a:bodyPr anchor="b"/>
          <a:lstStyle>
            <a:lvl1pPr algn="r">
              <a:defRPr baseline="0"/>
            </a:lvl1pPr>
          </a:lstStyle>
          <a:p>
            <a:r>
              <a:rPr lang="en-AU" dirty="0"/>
              <a:t>Click to </a:t>
            </a:r>
            <a:br>
              <a:rPr lang="en-AU" dirty="0"/>
            </a:br>
            <a:r>
              <a:rPr lang="en-AU" dirty="0"/>
              <a:t>edit section </a:t>
            </a:r>
            <a:br>
              <a:rPr lang="en-AU" dirty="0"/>
            </a:br>
            <a:r>
              <a:rPr lang="en-AU" dirty="0"/>
              <a:t>break title</a:t>
            </a:r>
            <a:endParaRPr lang="en-US" dirty="0"/>
          </a:p>
        </p:txBody>
      </p:sp>
    </p:spTree>
    <p:extLst>
      <p:ext uri="{BB962C8B-B14F-4D97-AF65-F5344CB8AC3E}">
        <p14:creationId xmlns:p14="http://schemas.microsoft.com/office/powerpoint/2010/main" val="1010361313"/>
      </p:ext>
    </p:extLst>
  </p:cSld>
  <p:clrMapOvr>
    <a:masterClrMapping/>
  </p:clrMapOvr>
  <p:transition>
    <p:wipe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3_Section Break Slide">
    <p:spTree>
      <p:nvGrpSpPr>
        <p:cNvPr id="1" name=""/>
        <p:cNvGrpSpPr/>
        <p:nvPr/>
      </p:nvGrpSpPr>
      <p:grpSpPr>
        <a:xfrm>
          <a:off x="0" y="0"/>
          <a:ext cx="0" cy="0"/>
          <a:chOff x="0" y="0"/>
          <a:chExt cx="0" cy="0"/>
        </a:xfrm>
      </p:grpSpPr>
      <p:sp>
        <p:nvSpPr>
          <p:cNvPr id="7" name="Rectangle 6"/>
          <p:cNvSpPr/>
          <p:nvPr userDrawn="1"/>
        </p:nvSpPr>
        <p:spPr>
          <a:xfrm>
            <a:off x="489858" y="480787"/>
            <a:ext cx="8100785" cy="1152070"/>
          </a:xfrm>
          <a:prstGeom prst="rect">
            <a:avLst/>
          </a:prstGeom>
          <a:solidFill>
            <a:srgbClr val="0074C8"/>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21" name="Title 22"/>
          <p:cNvSpPr>
            <a:spLocks noGrp="1"/>
          </p:cNvSpPr>
          <p:nvPr>
            <p:ph type="title" hasCustomPrompt="1"/>
          </p:nvPr>
        </p:nvSpPr>
        <p:spPr>
          <a:xfrm>
            <a:off x="1246631" y="442451"/>
            <a:ext cx="6645511" cy="1138296"/>
          </a:xfrm>
          <a:prstGeom prst="rect">
            <a:avLst/>
          </a:prstGeom>
        </p:spPr>
        <p:txBody>
          <a:bodyPr/>
          <a:lstStyle>
            <a:lvl1pPr>
              <a:defRPr baseline="0"/>
            </a:lvl1pPr>
          </a:lstStyle>
          <a:p>
            <a:r>
              <a:rPr lang="en-AU" dirty="0"/>
              <a:t>Click to add your title</a:t>
            </a:r>
            <a:endParaRPr lang="en-US" dirty="0"/>
          </a:p>
        </p:txBody>
      </p:sp>
      <p:sp>
        <p:nvSpPr>
          <p:cNvPr id="18" name="Picture Placeholder 7"/>
          <p:cNvSpPr>
            <a:spLocks noGrp="1"/>
          </p:cNvSpPr>
          <p:nvPr>
            <p:ph type="pic" sz="quarter" idx="15"/>
          </p:nvPr>
        </p:nvSpPr>
        <p:spPr>
          <a:xfrm>
            <a:off x="491613" y="2040194"/>
            <a:ext cx="8095225" cy="3203677"/>
          </a:xfrm>
          <a:prstGeom prst="rect">
            <a:avLst/>
          </a:prstGeom>
        </p:spPr>
        <p:txBody>
          <a:bodyPr/>
          <a:lstStyle/>
          <a:p>
            <a:endParaRPr lang="en-NZ" dirty="0"/>
          </a:p>
        </p:txBody>
      </p:sp>
      <p:sp>
        <p:nvSpPr>
          <p:cNvPr id="19" name="Rectangle 18"/>
          <p:cNvSpPr/>
          <p:nvPr userDrawn="1"/>
        </p:nvSpPr>
        <p:spPr>
          <a:xfrm>
            <a:off x="491613" y="1625420"/>
            <a:ext cx="8103419" cy="417872"/>
          </a:xfrm>
          <a:prstGeom prst="rect">
            <a:avLst/>
          </a:prstGeom>
          <a:solidFill>
            <a:schemeClr val="accent6"/>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20" name="Text Placeholder 11"/>
          <p:cNvSpPr>
            <a:spLocks noGrp="1"/>
          </p:cNvSpPr>
          <p:nvPr>
            <p:ph type="body" sz="quarter" idx="16" hasCustomPrompt="1"/>
          </p:nvPr>
        </p:nvSpPr>
        <p:spPr>
          <a:xfrm>
            <a:off x="1252035" y="1667319"/>
            <a:ext cx="2894557" cy="348295"/>
          </a:xfrm>
          <a:prstGeom prst="rect">
            <a:avLst/>
          </a:prstGeom>
        </p:spPr>
        <p:txBody>
          <a:bodyPr anchor="b">
            <a:noAutofit/>
          </a:bodyPr>
          <a:lstStyle>
            <a:lvl1pPr marL="0" indent="0" algn="l">
              <a:buNone/>
              <a:defRPr sz="1800" b="0" baseline="0">
                <a:solidFill>
                  <a:schemeClr val="bg1"/>
                </a:solidFill>
                <a:latin typeface="Arial"/>
                <a:cs typeface="Arial"/>
              </a:defRPr>
            </a:lvl1pPr>
          </a:lstStyle>
          <a:p>
            <a:pPr lvl="0"/>
            <a:r>
              <a:rPr lang="en-NZ" dirty="0"/>
              <a:t>Click to add sub heading</a:t>
            </a:r>
          </a:p>
        </p:txBody>
      </p:sp>
    </p:spTree>
    <p:extLst>
      <p:ext uri="{BB962C8B-B14F-4D97-AF65-F5344CB8AC3E}">
        <p14:creationId xmlns:p14="http://schemas.microsoft.com/office/powerpoint/2010/main" val="3194189973"/>
      </p:ext>
    </p:extLst>
  </p:cSld>
  <p:clrMapOvr>
    <a:masterClrMapping/>
  </p:clrMapOvr>
  <p:transition>
    <p:wipe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1888"/>
            <a:ext cx="7772400" cy="1135062"/>
          </a:xfrm>
          <a:prstGeom prst="rect">
            <a:avLst/>
          </a:prstGeom>
        </p:spPr>
        <p:txBody>
          <a:bodyPr anchor="t"/>
          <a:lstStyle>
            <a:lvl1pPr algn="l">
              <a:defRPr sz="4000" b="1" cap="all"/>
            </a:lvl1pPr>
          </a:lstStyle>
          <a:p>
            <a:r>
              <a:rPr lang="en-US"/>
              <a:t>Click to edit Master title style</a:t>
            </a:r>
            <a:endParaRPr lang="en-NZ"/>
          </a:p>
        </p:txBody>
      </p:sp>
      <p:sp>
        <p:nvSpPr>
          <p:cNvPr id="3" name="Text Placeholder 2"/>
          <p:cNvSpPr>
            <a:spLocks noGrp="1"/>
          </p:cNvSpPr>
          <p:nvPr>
            <p:ph type="body" idx="1"/>
          </p:nvPr>
        </p:nvSpPr>
        <p:spPr>
          <a:xfrm>
            <a:off x="722313" y="2422525"/>
            <a:ext cx="7772400" cy="1249363"/>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5297488"/>
            <a:ext cx="2133600" cy="303212"/>
          </a:xfrm>
          <a:prstGeom prst="rect">
            <a:avLst/>
          </a:prstGeom>
        </p:spPr>
        <p:txBody>
          <a:bodyPr/>
          <a:lstStyle/>
          <a:p>
            <a:fld id="{453FCE8E-9970-406E-862A-A3B6BC77F9F1}" type="datetimeFigureOut">
              <a:rPr lang="en-NZ" smtClean="0"/>
              <a:pPr/>
              <a:t>24/02/2021</a:t>
            </a:fld>
            <a:endParaRPr lang="en-NZ"/>
          </a:p>
        </p:txBody>
      </p:sp>
      <p:sp>
        <p:nvSpPr>
          <p:cNvPr id="5" name="Footer Placeholder 4"/>
          <p:cNvSpPr>
            <a:spLocks noGrp="1"/>
          </p:cNvSpPr>
          <p:nvPr>
            <p:ph type="ftr" sz="quarter" idx="11"/>
          </p:nvPr>
        </p:nvSpPr>
        <p:spPr>
          <a:xfrm>
            <a:off x="3124200" y="5297488"/>
            <a:ext cx="2895600" cy="303212"/>
          </a:xfrm>
          <a:prstGeom prst="rect">
            <a:avLst/>
          </a:prstGeom>
        </p:spPr>
        <p:txBody>
          <a:bodyPr/>
          <a:lstStyle/>
          <a:p>
            <a:endParaRPr lang="en-NZ"/>
          </a:p>
        </p:txBody>
      </p:sp>
      <p:sp>
        <p:nvSpPr>
          <p:cNvPr id="6" name="Slide Number Placeholder 5"/>
          <p:cNvSpPr>
            <a:spLocks noGrp="1"/>
          </p:cNvSpPr>
          <p:nvPr>
            <p:ph type="sldNum" sz="quarter" idx="12"/>
          </p:nvPr>
        </p:nvSpPr>
        <p:spPr>
          <a:xfrm>
            <a:off x="6553200" y="5297488"/>
            <a:ext cx="2133600" cy="303212"/>
          </a:xfrm>
          <a:prstGeom prst="rect">
            <a:avLst/>
          </a:prstGeom>
        </p:spPr>
        <p:txBody>
          <a:bodyPr/>
          <a:lstStyle/>
          <a:p>
            <a:fld id="{773EA931-EE1D-4304-9CCD-3A4320E4E283}" type="slidenum">
              <a:rPr lang="en-NZ" smtClean="0"/>
              <a:pPr/>
              <a:t>‹#›</a:t>
            </a:fld>
            <a:endParaRPr lang="en-NZ"/>
          </a:p>
        </p:txBody>
      </p:sp>
    </p:spTree>
    <p:extLst>
      <p:ext uri="{BB962C8B-B14F-4D97-AF65-F5344CB8AC3E}">
        <p14:creationId xmlns:p14="http://schemas.microsoft.com/office/powerpoint/2010/main" val="13717076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ullet Points, single text column Slide">
    <p:spTree>
      <p:nvGrpSpPr>
        <p:cNvPr id="1" name=""/>
        <p:cNvGrpSpPr/>
        <p:nvPr/>
      </p:nvGrpSpPr>
      <p:grpSpPr>
        <a:xfrm>
          <a:off x="0" y="0"/>
          <a:ext cx="0" cy="0"/>
          <a:chOff x="0" y="0"/>
          <a:chExt cx="0" cy="0"/>
        </a:xfrm>
      </p:grpSpPr>
      <p:sp>
        <p:nvSpPr>
          <p:cNvPr id="9" name="Text Placeholder 11"/>
          <p:cNvSpPr>
            <a:spLocks noGrp="1"/>
          </p:cNvSpPr>
          <p:nvPr>
            <p:ph type="body" sz="quarter" idx="11" hasCustomPrompt="1"/>
          </p:nvPr>
        </p:nvSpPr>
        <p:spPr>
          <a:xfrm>
            <a:off x="782264" y="1471555"/>
            <a:ext cx="7543292" cy="357248"/>
          </a:xfrm>
          <a:prstGeom prst="rect">
            <a:avLst/>
          </a:prstGeom>
        </p:spPr>
        <p:txBody>
          <a:bodyPr lIns="0"/>
          <a:lstStyle>
            <a:lvl1pPr marL="0" indent="0">
              <a:buNone/>
              <a:defRPr sz="1600" b="1" baseline="0">
                <a:solidFill>
                  <a:schemeClr val="tx1"/>
                </a:solidFill>
                <a:latin typeface="Arial"/>
                <a:cs typeface="Arial"/>
              </a:defRPr>
            </a:lvl1pPr>
          </a:lstStyle>
          <a:p>
            <a:pPr lvl="0"/>
            <a:r>
              <a:rPr lang="en-NZ" dirty="0"/>
              <a:t>Click to edit sub heading</a:t>
            </a:r>
          </a:p>
        </p:txBody>
      </p:sp>
      <p:sp>
        <p:nvSpPr>
          <p:cNvPr id="10" name="Text Placeholder 13"/>
          <p:cNvSpPr>
            <a:spLocks noGrp="1"/>
          </p:cNvSpPr>
          <p:nvPr>
            <p:ph type="body" sz="quarter" idx="12" hasCustomPrompt="1"/>
          </p:nvPr>
        </p:nvSpPr>
        <p:spPr>
          <a:xfrm>
            <a:off x="775656" y="1921148"/>
            <a:ext cx="7549900" cy="2913319"/>
          </a:xfrm>
          <a:prstGeom prst="rect">
            <a:avLst/>
          </a:prstGeom>
        </p:spPr>
        <p:txBody>
          <a:bodyPr lIns="0"/>
          <a:lstStyle>
            <a:lvl1pPr marL="0" indent="0">
              <a:buNone/>
              <a:defRPr sz="1200" b="0" baseline="0">
                <a:solidFill>
                  <a:srgbClr val="5F5F5F"/>
                </a:solidFill>
              </a:defRPr>
            </a:lvl1pPr>
          </a:lstStyle>
          <a:p>
            <a:pPr marL="171450" indent="-171450">
              <a:spcBef>
                <a:spcPts val="1800"/>
              </a:spcBef>
              <a:buFont typeface="Arial"/>
              <a:buChar char="•"/>
            </a:pPr>
            <a:r>
              <a:rPr lang="en-US" sz="1200" dirty="0" err="1"/>
              <a:t>Lorem</a:t>
            </a:r>
            <a:r>
              <a:rPr lang="en-US" sz="1200" dirty="0"/>
              <a:t> </a:t>
            </a:r>
            <a:r>
              <a:rPr lang="en-US" sz="1200" dirty="0" err="1"/>
              <a:t>ipsum</a:t>
            </a:r>
            <a:r>
              <a:rPr lang="en-US" sz="1200" dirty="0"/>
              <a:t> dolor sit </a:t>
            </a:r>
            <a:r>
              <a:rPr lang="en-US" sz="1200" dirty="0" err="1"/>
              <a:t>amet</a:t>
            </a:r>
            <a:r>
              <a:rPr lang="en-US" sz="1200" dirty="0"/>
              <a:t>, </a:t>
            </a:r>
            <a:r>
              <a:rPr lang="en-US" sz="1200" dirty="0" err="1"/>
              <a:t>consectetuer</a:t>
            </a:r>
            <a:r>
              <a:rPr lang="en-US" sz="1200" dirty="0"/>
              <a:t> </a:t>
            </a:r>
            <a:r>
              <a:rPr lang="en-US" sz="1200" dirty="0" err="1"/>
              <a:t>adipiscing</a:t>
            </a:r>
            <a:r>
              <a:rPr lang="en-US" sz="1200" dirty="0"/>
              <a:t> </a:t>
            </a:r>
            <a:r>
              <a:rPr lang="en-US" sz="1200" dirty="0" err="1"/>
              <a:t>elit</a:t>
            </a:r>
            <a:r>
              <a:rPr lang="en-US" sz="1200" dirty="0"/>
              <a:t>. </a:t>
            </a:r>
            <a:r>
              <a:rPr lang="en-US" sz="1200" dirty="0" err="1"/>
              <a:t>Nullam</a:t>
            </a:r>
            <a:r>
              <a:rPr lang="en-US" sz="1200" dirty="0"/>
              <a:t> </a:t>
            </a:r>
            <a:r>
              <a:rPr lang="en-US" sz="1200" dirty="0" err="1"/>
              <a:t>ornare</a:t>
            </a:r>
            <a:r>
              <a:rPr lang="en-US" sz="1200" dirty="0"/>
              <a:t> dictum ligula. </a:t>
            </a:r>
          </a:p>
          <a:p>
            <a:pPr marL="171450" indent="-171450">
              <a:spcBef>
                <a:spcPts val="1800"/>
              </a:spcBef>
              <a:buFont typeface="Arial"/>
              <a:buChar char="•"/>
            </a:pPr>
            <a:r>
              <a:rPr lang="en-US" sz="1200" dirty="0"/>
              <a:t>Maecenas </a:t>
            </a:r>
            <a:r>
              <a:rPr lang="en-US" sz="1200" dirty="0" err="1"/>
              <a:t>elementum</a:t>
            </a:r>
            <a:r>
              <a:rPr lang="en-US" sz="1200" dirty="0"/>
              <a:t> </a:t>
            </a:r>
            <a:r>
              <a:rPr lang="en-US" sz="1200" dirty="0" err="1"/>
              <a:t>suscipit</a:t>
            </a:r>
            <a:r>
              <a:rPr lang="en-US" sz="1200" dirty="0"/>
              <a:t> </a:t>
            </a:r>
            <a:r>
              <a:rPr lang="en-US" sz="1200" dirty="0" err="1"/>
              <a:t>nisl</a:t>
            </a:r>
            <a:r>
              <a:rPr lang="en-US" sz="1200" dirty="0"/>
              <a:t>. </a:t>
            </a:r>
            <a:r>
              <a:rPr lang="en-US" sz="1200" dirty="0" err="1"/>
              <a:t>Cras</a:t>
            </a:r>
            <a:r>
              <a:rPr lang="en-US" sz="1200" dirty="0"/>
              <a:t> </a:t>
            </a:r>
            <a:r>
              <a:rPr lang="en-US" sz="1200" dirty="0" err="1"/>
              <a:t>imperdiet</a:t>
            </a:r>
            <a:r>
              <a:rPr lang="en-US" sz="1200" dirty="0"/>
              <a:t> </a:t>
            </a:r>
            <a:r>
              <a:rPr lang="en-US" sz="1200" dirty="0" err="1"/>
              <a:t>leo</a:t>
            </a:r>
            <a:r>
              <a:rPr lang="en-US" sz="1200" dirty="0"/>
              <a:t> ac </a:t>
            </a:r>
            <a:r>
              <a:rPr lang="en-US" sz="1200" dirty="0" err="1"/>
              <a:t>felis</a:t>
            </a:r>
            <a:r>
              <a:rPr lang="en-US" sz="1200" dirty="0"/>
              <a:t> dictum </a:t>
            </a:r>
            <a:r>
              <a:rPr lang="en-US" sz="1200" dirty="0" err="1"/>
              <a:t>luctus</a:t>
            </a:r>
            <a:r>
              <a:rPr lang="en-US" sz="1200" dirty="0"/>
              <a:t>. </a:t>
            </a:r>
          </a:p>
          <a:p>
            <a:pPr marL="171450" indent="-171450">
              <a:spcBef>
                <a:spcPts val="1800"/>
              </a:spcBef>
              <a:buFont typeface="Arial"/>
              <a:buChar char="•"/>
            </a:pPr>
            <a:r>
              <a:rPr lang="en-US" sz="1200" dirty="0" err="1"/>
              <a:t>Pellentesque</a:t>
            </a:r>
            <a:r>
              <a:rPr lang="en-US" sz="1200" dirty="0"/>
              <a:t> </a:t>
            </a:r>
            <a:r>
              <a:rPr lang="en-US" sz="1200" dirty="0" err="1"/>
              <a:t>odio</a:t>
            </a:r>
            <a:r>
              <a:rPr lang="en-US" sz="1200" dirty="0"/>
              <a:t> nisi, </a:t>
            </a:r>
            <a:r>
              <a:rPr lang="en-US" sz="1200" dirty="0" err="1"/>
              <a:t>accumsan</a:t>
            </a:r>
            <a:r>
              <a:rPr lang="en-US" sz="1200" dirty="0"/>
              <a:t> </a:t>
            </a:r>
            <a:r>
              <a:rPr lang="en-US" sz="1200" dirty="0" err="1"/>
              <a:t>nec</a:t>
            </a:r>
            <a:r>
              <a:rPr lang="en-US" sz="1200" dirty="0"/>
              <a:t>, </a:t>
            </a:r>
            <a:r>
              <a:rPr lang="en-US" sz="1200" dirty="0" err="1"/>
              <a:t>scelerisque</a:t>
            </a:r>
            <a:r>
              <a:rPr lang="en-US" sz="1200" dirty="0"/>
              <a:t> </a:t>
            </a:r>
            <a:r>
              <a:rPr lang="en-US" sz="1200" dirty="0" err="1"/>
              <a:t>sed</a:t>
            </a:r>
            <a:r>
              <a:rPr lang="en-US" sz="1200" dirty="0"/>
              <a:t>, </a:t>
            </a:r>
            <a:r>
              <a:rPr lang="en-US" sz="1200" dirty="0" err="1"/>
              <a:t>consectetuer</a:t>
            </a:r>
            <a:r>
              <a:rPr lang="en-US" sz="1200" dirty="0"/>
              <a:t> </a:t>
            </a:r>
            <a:r>
              <a:rPr lang="en-US" sz="1200" dirty="0" err="1"/>
              <a:t>nec</a:t>
            </a:r>
            <a:r>
              <a:rPr lang="en-US" sz="1200" dirty="0"/>
              <a:t>, </a:t>
            </a:r>
            <a:r>
              <a:rPr lang="en-US" sz="1200" dirty="0" err="1"/>
              <a:t>justo</a:t>
            </a:r>
            <a:r>
              <a:rPr lang="en-US" sz="1200" dirty="0"/>
              <a:t>. </a:t>
            </a:r>
            <a:r>
              <a:rPr lang="en-US" sz="1200" dirty="0" err="1"/>
              <a:t>Sed</a:t>
            </a:r>
            <a:r>
              <a:rPr lang="en-US" sz="1200" dirty="0"/>
              <a:t> </a:t>
            </a:r>
            <a:r>
              <a:rPr lang="en-US" sz="1200" dirty="0" err="1"/>
              <a:t>tortor</a:t>
            </a:r>
            <a:r>
              <a:rPr lang="en-US" sz="1200" dirty="0"/>
              <a:t> </a:t>
            </a:r>
            <a:r>
              <a:rPr lang="en-US" sz="1200" dirty="0" err="1"/>
              <a:t>sapien</a:t>
            </a:r>
            <a:r>
              <a:rPr lang="en-US" sz="1200" dirty="0"/>
              <a:t>, </a:t>
            </a:r>
            <a:r>
              <a:rPr lang="en-US" sz="1200" dirty="0" err="1"/>
              <a:t>suscipit</a:t>
            </a:r>
            <a:r>
              <a:rPr lang="en-US" sz="1200" dirty="0"/>
              <a:t> id, </a:t>
            </a:r>
            <a:r>
              <a:rPr lang="en-US" sz="1200" dirty="0" err="1"/>
              <a:t>pulvinar</a:t>
            </a:r>
            <a:r>
              <a:rPr lang="en-US" sz="1200" dirty="0"/>
              <a:t> </a:t>
            </a:r>
            <a:r>
              <a:rPr lang="en-US" sz="1200" dirty="0" err="1"/>
              <a:t>vel</a:t>
            </a:r>
            <a:r>
              <a:rPr lang="en-US" sz="1200" dirty="0"/>
              <a:t>, </a:t>
            </a:r>
            <a:r>
              <a:rPr lang="en-US" sz="1200" dirty="0" err="1"/>
              <a:t>elementum</a:t>
            </a:r>
            <a:r>
              <a:rPr lang="en-US" sz="1200" dirty="0"/>
              <a:t> id, </a:t>
            </a:r>
            <a:r>
              <a:rPr lang="en-US" sz="1200" dirty="0" err="1"/>
              <a:t>lorem</a:t>
            </a:r>
            <a:r>
              <a:rPr lang="en-US" sz="1200" dirty="0"/>
              <a:t>. </a:t>
            </a:r>
            <a:r>
              <a:rPr lang="en-US" sz="1200" dirty="0" err="1"/>
              <a:t>Nullam</a:t>
            </a:r>
            <a:r>
              <a:rPr lang="en-US" sz="1200" dirty="0"/>
              <a:t> </a:t>
            </a:r>
            <a:r>
              <a:rPr lang="en-US" sz="1200" dirty="0" err="1"/>
              <a:t>consectetuer</a:t>
            </a:r>
            <a:r>
              <a:rPr lang="en-US" sz="1200" dirty="0"/>
              <a:t> </a:t>
            </a:r>
            <a:r>
              <a:rPr lang="en-US" sz="1200" dirty="0" err="1"/>
              <a:t>risus</a:t>
            </a:r>
            <a:r>
              <a:rPr lang="en-US" sz="1200" dirty="0"/>
              <a:t> sit </a:t>
            </a:r>
            <a:r>
              <a:rPr lang="en-US" sz="1200" dirty="0" err="1"/>
              <a:t>amet</a:t>
            </a:r>
            <a:r>
              <a:rPr lang="en-US" sz="1200" dirty="0"/>
              <a:t> </a:t>
            </a:r>
            <a:r>
              <a:rPr lang="en-US" sz="1200" dirty="0" err="1"/>
              <a:t>nibh</a:t>
            </a:r>
            <a:r>
              <a:rPr lang="en-US" sz="1200" dirty="0"/>
              <a:t>. </a:t>
            </a:r>
          </a:p>
          <a:p>
            <a:pPr marL="171450" indent="-171450">
              <a:spcBef>
                <a:spcPts val="1800"/>
              </a:spcBef>
              <a:buFont typeface="Arial"/>
              <a:buChar char="•"/>
            </a:pPr>
            <a:r>
              <a:rPr lang="en-US" sz="1200" dirty="0" err="1"/>
              <a:t>Vestibulum</a:t>
            </a:r>
            <a:r>
              <a:rPr lang="en-US" sz="1200" dirty="0"/>
              <a:t> </a:t>
            </a:r>
            <a:r>
              <a:rPr lang="en-US" sz="1200" dirty="0" err="1"/>
              <a:t>consectetuer</a:t>
            </a:r>
            <a:r>
              <a:rPr lang="en-US" sz="1200" dirty="0"/>
              <a:t>, quam vitae </a:t>
            </a:r>
            <a:r>
              <a:rPr lang="en-US" sz="1200" dirty="0" err="1"/>
              <a:t>euismod</a:t>
            </a:r>
            <a:r>
              <a:rPr lang="en-US" sz="1200" dirty="0"/>
              <a:t> </a:t>
            </a:r>
            <a:r>
              <a:rPr lang="en-US" sz="1200" dirty="0" err="1"/>
              <a:t>volutpat</a:t>
            </a:r>
            <a:r>
              <a:rPr lang="en-US" sz="1200" dirty="0"/>
              <a:t>, magna magna </a:t>
            </a:r>
            <a:r>
              <a:rPr lang="en-US" sz="1200" dirty="0" err="1"/>
              <a:t>consectetuer</a:t>
            </a:r>
            <a:r>
              <a:rPr lang="en-US" sz="1200" dirty="0"/>
              <a:t> dui, et </a:t>
            </a:r>
            <a:r>
              <a:rPr lang="en-US" sz="1200" dirty="0" err="1"/>
              <a:t>accumsan</a:t>
            </a:r>
            <a:r>
              <a:rPr lang="en-US" sz="1200" dirty="0"/>
              <a:t> magna dui non </a:t>
            </a:r>
            <a:r>
              <a:rPr lang="en-US" sz="1200" dirty="0" err="1"/>
              <a:t>nibh</a:t>
            </a:r>
            <a:r>
              <a:rPr lang="en-US" sz="1200" dirty="0"/>
              <a:t>. </a:t>
            </a:r>
            <a:r>
              <a:rPr lang="en-US" sz="1200" dirty="0" err="1"/>
              <a:t>Morbi</a:t>
            </a:r>
            <a:r>
              <a:rPr lang="en-US" sz="1200" dirty="0"/>
              <a:t> </a:t>
            </a:r>
            <a:r>
              <a:rPr lang="en-US" sz="1200" dirty="0" err="1"/>
              <a:t>adipiscing</a:t>
            </a:r>
            <a:r>
              <a:rPr lang="en-US" sz="1200" dirty="0"/>
              <a:t> </a:t>
            </a:r>
            <a:r>
              <a:rPr lang="en-US" sz="1200" dirty="0" err="1"/>
              <a:t>consequat</a:t>
            </a:r>
            <a:r>
              <a:rPr lang="en-US" sz="1200" dirty="0"/>
              <a:t> </a:t>
            </a:r>
            <a:r>
              <a:rPr lang="en-US" sz="1200" dirty="0" err="1"/>
              <a:t>erat</a:t>
            </a:r>
            <a:r>
              <a:rPr lang="en-US" sz="1200" dirty="0"/>
              <a:t>. </a:t>
            </a:r>
            <a:r>
              <a:rPr lang="en-US" sz="1200" dirty="0" err="1"/>
              <a:t>Vivamus</a:t>
            </a:r>
            <a:r>
              <a:rPr lang="en-US" sz="1200" dirty="0"/>
              <a:t> </a:t>
            </a:r>
            <a:r>
              <a:rPr lang="en-US" sz="1200" dirty="0" err="1"/>
              <a:t>quis</a:t>
            </a:r>
            <a:r>
              <a:rPr lang="en-US" sz="1200" dirty="0"/>
              <a:t> </a:t>
            </a:r>
            <a:r>
              <a:rPr lang="en-US" sz="1200" dirty="0" err="1"/>
              <a:t>massa</a:t>
            </a:r>
            <a:r>
              <a:rPr lang="en-US" sz="1200" dirty="0"/>
              <a:t> </a:t>
            </a:r>
            <a:r>
              <a:rPr lang="en-US" sz="1200" dirty="0" err="1"/>
              <a:t>eget</a:t>
            </a:r>
            <a:r>
              <a:rPr lang="en-US" sz="1200" dirty="0"/>
              <a:t> </a:t>
            </a:r>
            <a:r>
              <a:rPr lang="en-US" sz="1200" dirty="0" err="1"/>
              <a:t>orci</a:t>
            </a:r>
            <a:r>
              <a:rPr lang="en-US" sz="1200" dirty="0"/>
              <a:t> </a:t>
            </a:r>
            <a:r>
              <a:rPr lang="en-US" sz="1200" dirty="0" err="1"/>
              <a:t>fermentum</a:t>
            </a:r>
            <a:r>
              <a:rPr lang="en-US" sz="1200" dirty="0"/>
              <a:t> </a:t>
            </a:r>
            <a:r>
              <a:rPr lang="en-US" sz="1200" dirty="0" err="1"/>
              <a:t>laoreet</a:t>
            </a:r>
            <a:r>
              <a:rPr lang="en-US" sz="1200" dirty="0"/>
              <a:t>. </a:t>
            </a:r>
          </a:p>
          <a:p>
            <a:pPr marL="171450" indent="-171450">
              <a:spcBef>
                <a:spcPts val="1800"/>
              </a:spcBef>
              <a:buFont typeface="Arial"/>
              <a:buChar char="•"/>
            </a:pPr>
            <a:r>
              <a:rPr lang="en-US" sz="1200" dirty="0" err="1"/>
              <a:t>Morbi</a:t>
            </a:r>
            <a:r>
              <a:rPr lang="en-US" sz="1200" dirty="0"/>
              <a:t> </a:t>
            </a:r>
            <a:r>
              <a:rPr lang="en-US" sz="1200" dirty="0" err="1"/>
              <a:t>posuere</a:t>
            </a:r>
            <a:r>
              <a:rPr lang="en-US" sz="1200" dirty="0"/>
              <a:t> </a:t>
            </a:r>
            <a:r>
              <a:rPr lang="en-US" sz="1200" dirty="0" err="1"/>
              <a:t>purus</a:t>
            </a:r>
            <a:r>
              <a:rPr lang="en-US" sz="1200" dirty="0"/>
              <a:t>. </a:t>
            </a:r>
            <a:r>
              <a:rPr lang="en-US" sz="1200" dirty="0" err="1"/>
              <a:t>Duis</a:t>
            </a:r>
            <a:r>
              <a:rPr lang="en-US" sz="1200" dirty="0"/>
              <a:t> </a:t>
            </a:r>
            <a:r>
              <a:rPr lang="en-US" sz="1200" dirty="0" err="1"/>
              <a:t>feugiat</a:t>
            </a:r>
            <a:r>
              <a:rPr lang="en-US" sz="1200" dirty="0"/>
              <a:t> lacus </a:t>
            </a:r>
            <a:r>
              <a:rPr lang="en-US" sz="1200" dirty="0" err="1"/>
              <a:t>vel</a:t>
            </a:r>
            <a:r>
              <a:rPr lang="en-US" sz="1200" dirty="0"/>
              <a:t> nisi. </a:t>
            </a:r>
            <a:r>
              <a:rPr lang="en-US" sz="1200" dirty="0" err="1"/>
              <a:t>Aliquam</a:t>
            </a:r>
            <a:r>
              <a:rPr lang="en-US" sz="1200" dirty="0"/>
              <a:t> </a:t>
            </a:r>
            <a:r>
              <a:rPr lang="en-US" sz="1200" dirty="0" err="1"/>
              <a:t>ipsum</a:t>
            </a:r>
            <a:r>
              <a:rPr lang="en-US" sz="1200" dirty="0"/>
              <a:t> </a:t>
            </a:r>
            <a:r>
              <a:rPr lang="en-US" sz="1200" dirty="0" err="1"/>
              <a:t>felis</a:t>
            </a:r>
            <a:r>
              <a:rPr lang="en-US" sz="1200" dirty="0"/>
              <a:t>, </a:t>
            </a:r>
            <a:r>
              <a:rPr lang="en-US" sz="1200" dirty="0" err="1"/>
              <a:t>pretium</a:t>
            </a:r>
            <a:r>
              <a:rPr lang="en-US" sz="1200" dirty="0"/>
              <a:t> </a:t>
            </a:r>
            <a:r>
              <a:rPr lang="en-US" sz="1200" dirty="0" err="1"/>
              <a:t>sed</a:t>
            </a:r>
            <a:r>
              <a:rPr lang="en-US" sz="1200" dirty="0"/>
              <a:t>, </a:t>
            </a:r>
            <a:r>
              <a:rPr lang="en-US" sz="1200" dirty="0" err="1"/>
              <a:t>vehicula</a:t>
            </a:r>
            <a:r>
              <a:rPr lang="en-US" sz="1200" dirty="0"/>
              <a:t> </a:t>
            </a:r>
            <a:r>
              <a:rPr lang="en-US" sz="1200" dirty="0" err="1"/>
              <a:t>vel</a:t>
            </a:r>
            <a:r>
              <a:rPr lang="en-US" sz="1200" dirty="0"/>
              <a:t>, dictum </a:t>
            </a:r>
            <a:r>
              <a:rPr lang="en-US" sz="1200" dirty="0" err="1"/>
              <a:t>eget</a:t>
            </a:r>
            <a:r>
              <a:rPr lang="en-US" sz="1200" dirty="0"/>
              <a:t>, </a:t>
            </a:r>
            <a:r>
              <a:rPr lang="en-US" sz="1200" dirty="0" err="1"/>
              <a:t>nibh</a:t>
            </a:r>
            <a:r>
              <a:rPr lang="en-US" sz="1200" dirty="0"/>
              <a:t>. </a:t>
            </a:r>
            <a:r>
              <a:rPr lang="en-US" sz="1200" dirty="0" err="1"/>
              <a:t>Morbi</a:t>
            </a:r>
            <a:r>
              <a:rPr lang="en-US" sz="1200" dirty="0"/>
              <a:t> </a:t>
            </a:r>
            <a:r>
              <a:rPr lang="en-US" sz="1200" dirty="0" err="1"/>
              <a:t>turpis</a:t>
            </a:r>
            <a:r>
              <a:rPr lang="en-US" sz="1200" dirty="0"/>
              <a:t> </a:t>
            </a:r>
            <a:r>
              <a:rPr lang="en-US" sz="1200" dirty="0" err="1"/>
              <a:t>nulla</a:t>
            </a:r>
            <a:r>
              <a:rPr lang="en-US" sz="1200" dirty="0"/>
              <a:t>, </a:t>
            </a:r>
            <a:r>
              <a:rPr lang="en-US" sz="1200" dirty="0" err="1"/>
              <a:t>luctus</a:t>
            </a:r>
            <a:r>
              <a:rPr lang="en-US" sz="1200" dirty="0"/>
              <a:t> </a:t>
            </a:r>
            <a:r>
              <a:rPr lang="en-US" sz="1200" dirty="0" err="1"/>
              <a:t>viverra</a:t>
            </a:r>
            <a:r>
              <a:rPr lang="en-US" sz="1200" dirty="0"/>
              <a:t>, </a:t>
            </a:r>
            <a:r>
              <a:rPr lang="en-US" sz="1200" dirty="0" err="1"/>
              <a:t>pretium</a:t>
            </a:r>
            <a:r>
              <a:rPr lang="en-US" sz="1200" dirty="0"/>
              <a:t> in, </a:t>
            </a:r>
            <a:r>
              <a:rPr lang="en-US" sz="1200" dirty="0" err="1"/>
              <a:t>suscipit</a:t>
            </a:r>
            <a:r>
              <a:rPr lang="en-US" sz="1200" dirty="0"/>
              <a:t> vitae, </a:t>
            </a:r>
            <a:r>
              <a:rPr lang="en-US" sz="1200" dirty="0" err="1"/>
              <a:t>purus</a:t>
            </a:r>
            <a:r>
              <a:rPr lang="en-US" sz="1200" dirty="0"/>
              <a:t>.</a:t>
            </a:r>
          </a:p>
        </p:txBody>
      </p:sp>
      <p:sp>
        <p:nvSpPr>
          <p:cNvPr id="3" name="Title 2"/>
          <p:cNvSpPr>
            <a:spLocks noGrp="1"/>
          </p:cNvSpPr>
          <p:nvPr>
            <p:ph type="title" hasCustomPrompt="1"/>
          </p:nvPr>
        </p:nvSpPr>
        <p:spPr>
          <a:xfrm>
            <a:off x="698829" y="9072"/>
            <a:ext cx="7010071" cy="983838"/>
          </a:xfrm>
          <a:prstGeom prst="rect">
            <a:avLst/>
          </a:prstGeom>
        </p:spPr>
        <p:txBody>
          <a:bodyPr/>
          <a:lstStyle>
            <a:lvl1pPr>
              <a:lnSpc>
                <a:spcPts val="2900"/>
              </a:lnSpc>
              <a:defRPr/>
            </a:lvl1pPr>
          </a:lstStyle>
          <a:p>
            <a:pPr>
              <a:lnSpc>
                <a:spcPts val="2900"/>
              </a:lnSpc>
            </a:pPr>
            <a:r>
              <a:rPr lang="en-AU" dirty="0"/>
              <a:t>Click to add your title</a:t>
            </a:r>
            <a:endParaRPr lang="en-NZ" sz="2400" dirty="0"/>
          </a:p>
        </p:txBody>
      </p:sp>
    </p:spTree>
    <p:extLst>
      <p:ext uri="{BB962C8B-B14F-4D97-AF65-F5344CB8AC3E}">
        <p14:creationId xmlns:p14="http://schemas.microsoft.com/office/powerpoint/2010/main" val="1292711222"/>
      </p:ext>
    </p:extLst>
  </p:cSld>
  <p:clrMapOvr>
    <a:masterClrMapping/>
  </p:clrMapOvr>
  <p:transition>
    <p:wipe di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Single Text Column Slide">
    <p:spTree>
      <p:nvGrpSpPr>
        <p:cNvPr id="1" name=""/>
        <p:cNvGrpSpPr/>
        <p:nvPr/>
      </p:nvGrpSpPr>
      <p:grpSpPr>
        <a:xfrm>
          <a:off x="0" y="0"/>
          <a:ext cx="0" cy="0"/>
          <a:chOff x="0" y="0"/>
          <a:chExt cx="0" cy="0"/>
        </a:xfrm>
      </p:grpSpPr>
      <p:sp>
        <p:nvSpPr>
          <p:cNvPr id="9" name="Text Placeholder 11"/>
          <p:cNvSpPr>
            <a:spLocks noGrp="1"/>
          </p:cNvSpPr>
          <p:nvPr>
            <p:ph type="body" sz="quarter" idx="12" hasCustomPrompt="1"/>
          </p:nvPr>
        </p:nvSpPr>
        <p:spPr>
          <a:xfrm>
            <a:off x="766248" y="1471555"/>
            <a:ext cx="7549899" cy="357248"/>
          </a:xfrm>
          <a:prstGeom prst="rect">
            <a:avLst/>
          </a:prstGeom>
        </p:spPr>
        <p:txBody>
          <a:bodyPr lIns="0"/>
          <a:lstStyle>
            <a:lvl1pPr marL="0" indent="0">
              <a:buNone/>
              <a:defRPr sz="1600" b="1" baseline="0">
                <a:solidFill>
                  <a:schemeClr val="tx1"/>
                </a:solidFill>
                <a:latin typeface="Arial"/>
                <a:cs typeface="Arial"/>
              </a:defRPr>
            </a:lvl1pPr>
          </a:lstStyle>
          <a:p>
            <a:pPr lvl="0"/>
            <a:r>
              <a:rPr lang="en-NZ" dirty="0"/>
              <a:t>Click to edit sub heading</a:t>
            </a:r>
          </a:p>
        </p:txBody>
      </p:sp>
      <p:sp>
        <p:nvSpPr>
          <p:cNvPr id="10" name="Text Placeholder 13"/>
          <p:cNvSpPr>
            <a:spLocks noGrp="1"/>
          </p:cNvSpPr>
          <p:nvPr>
            <p:ph type="body" sz="quarter" idx="13" hasCustomPrompt="1"/>
          </p:nvPr>
        </p:nvSpPr>
        <p:spPr>
          <a:xfrm>
            <a:off x="766248" y="1921148"/>
            <a:ext cx="7559307" cy="2913319"/>
          </a:xfrm>
          <a:prstGeom prst="rect">
            <a:avLst/>
          </a:prstGeom>
        </p:spPr>
        <p:txBody>
          <a:bodyPr lIns="0"/>
          <a:lstStyle>
            <a:lvl1pPr marL="0" indent="0">
              <a:buNone/>
              <a:defRPr sz="1200" b="0" baseline="0">
                <a:solidFill>
                  <a:srgbClr val="5F5F5F"/>
                </a:solidFill>
              </a:defRPr>
            </a:lvl1pPr>
          </a:lstStyle>
          <a:p>
            <a:pPr>
              <a:spcAft>
                <a:spcPts val="1000"/>
              </a:spcAft>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consectetuer</a:t>
            </a:r>
            <a:r>
              <a:rPr lang="en-US" sz="1400" dirty="0"/>
              <a:t> </a:t>
            </a:r>
            <a:r>
              <a:rPr lang="en-US" sz="1400" dirty="0" err="1"/>
              <a:t>adipiscing</a:t>
            </a:r>
            <a:r>
              <a:rPr lang="en-US" sz="1400" dirty="0"/>
              <a:t> </a:t>
            </a:r>
            <a:r>
              <a:rPr lang="en-US" sz="1400" dirty="0" err="1"/>
              <a:t>elit</a:t>
            </a:r>
            <a:r>
              <a:rPr lang="en-US" sz="1400" dirty="0"/>
              <a:t>. </a:t>
            </a:r>
            <a:r>
              <a:rPr lang="en-US" sz="1400" dirty="0" err="1"/>
              <a:t>Nullam</a:t>
            </a:r>
            <a:r>
              <a:rPr lang="en-US" sz="1400" dirty="0"/>
              <a:t> </a:t>
            </a:r>
            <a:r>
              <a:rPr lang="en-US" sz="1400" dirty="0" err="1"/>
              <a:t>ornare</a:t>
            </a:r>
            <a:r>
              <a:rPr lang="en-US" sz="1400" dirty="0"/>
              <a:t> dictum ligula. Maecenas </a:t>
            </a:r>
            <a:r>
              <a:rPr lang="en-US" sz="1400" dirty="0" err="1"/>
              <a:t>elementum</a:t>
            </a:r>
            <a:r>
              <a:rPr lang="en-US" sz="1400" dirty="0"/>
              <a:t> </a:t>
            </a:r>
            <a:r>
              <a:rPr lang="en-US" sz="1400" dirty="0" err="1"/>
              <a:t>suscipit</a:t>
            </a:r>
            <a:r>
              <a:rPr lang="en-US" sz="1400" dirty="0"/>
              <a:t> </a:t>
            </a:r>
            <a:r>
              <a:rPr lang="en-US" sz="1400" dirty="0" err="1"/>
              <a:t>nisl</a:t>
            </a:r>
            <a:r>
              <a:rPr lang="en-US" sz="1400" dirty="0"/>
              <a:t>. </a:t>
            </a:r>
            <a:r>
              <a:rPr lang="en-US" sz="1400" dirty="0" err="1"/>
              <a:t>Cras</a:t>
            </a:r>
            <a:r>
              <a:rPr lang="en-US" sz="1400" dirty="0"/>
              <a:t> </a:t>
            </a:r>
            <a:r>
              <a:rPr lang="en-US" sz="1400" dirty="0" err="1"/>
              <a:t>imperdiet</a:t>
            </a:r>
            <a:r>
              <a:rPr lang="en-US" sz="1400" dirty="0"/>
              <a:t> </a:t>
            </a:r>
            <a:r>
              <a:rPr lang="en-US" sz="1400" dirty="0" err="1"/>
              <a:t>leo</a:t>
            </a:r>
            <a:r>
              <a:rPr lang="en-US" sz="1400" dirty="0"/>
              <a:t> ac </a:t>
            </a:r>
            <a:r>
              <a:rPr lang="en-US" sz="1400" dirty="0" err="1"/>
              <a:t>felis</a:t>
            </a:r>
            <a:r>
              <a:rPr lang="en-US" sz="1400" dirty="0"/>
              <a:t> dictum </a:t>
            </a:r>
            <a:r>
              <a:rPr lang="en-US" sz="1400" dirty="0" err="1"/>
              <a:t>luctus</a:t>
            </a:r>
            <a:r>
              <a:rPr lang="en-US" sz="1400" dirty="0"/>
              <a:t>.</a:t>
            </a:r>
          </a:p>
          <a:p>
            <a:pPr>
              <a:spcAft>
                <a:spcPts val="1000"/>
              </a:spcAft>
            </a:pPr>
            <a:r>
              <a:rPr lang="en-US" sz="1400" dirty="0" err="1"/>
              <a:t>Pellentesque</a:t>
            </a:r>
            <a:r>
              <a:rPr lang="en-US" sz="1400" dirty="0"/>
              <a:t> </a:t>
            </a:r>
            <a:r>
              <a:rPr lang="en-US" sz="1400" dirty="0" err="1"/>
              <a:t>odio</a:t>
            </a:r>
            <a:r>
              <a:rPr lang="en-US" sz="1400" dirty="0"/>
              <a:t> nisi, </a:t>
            </a:r>
            <a:r>
              <a:rPr lang="en-US" sz="1400" dirty="0" err="1"/>
              <a:t>accumsan</a:t>
            </a:r>
            <a:r>
              <a:rPr lang="en-US" sz="1400" dirty="0"/>
              <a:t> </a:t>
            </a:r>
            <a:r>
              <a:rPr lang="en-US" sz="1400" dirty="0" err="1"/>
              <a:t>nec</a:t>
            </a:r>
            <a:r>
              <a:rPr lang="en-US" sz="1400" dirty="0"/>
              <a:t>, </a:t>
            </a:r>
            <a:r>
              <a:rPr lang="en-US" sz="1400" dirty="0" err="1"/>
              <a:t>scelerisque</a:t>
            </a:r>
            <a:r>
              <a:rPr lang="en-US" sz="1400" dirty="0"/>
              <a:t> </a:t>
            </a:r>
            <a:r>
              <a:rPr lang="en-US" sz="1400" dirty="0" err="1"/>
              <a:t>sed</a:t>
            </a:r>
            <a:r>
              <a:rPr lang="en-US" sz="1400" dirty="0"/>
              <a:t>, </a:t>
            </a:r>
            <a:r>
              <a:rPr lang="en-US" sz="1400" dirty="0" err="1"/>
              <a:t>consectetuer</a:t>
            </a:r>
            <a:r>
              <a:rPr lang="en-US" sz="1400" dirty="0"/>
              <a:t> </a:t>
            </a:r>
            <a:r>
              <a:rPr lang="en-US" sz="1400" dirty="0" err="1"/>
              <a:t>nec</a:t>
            </a:r>
            <a:r>
              <a:rPr lang="en-US" sz="1400" dirty="0"/>
              <a:t>, </a:t>
            </a:r>
            <a:r>
              <a:rPr lang="en-US" sz="1400" dirty="0" err="1"/>
              <a:t>justo</a:t>
            </a:r>
            <a:r>
              <a:rPr lang="en-US" sz="1400" dirty="0"/>
              <a:t>. </a:t>
            </a:r>
            <a:r>
              <a:rPr lang="en-US" sz="1400" dirty="0" err="1"/>
              <a:t>Sed</a:t>
            </a:r>
            <a:r>
              <a:rPr lang="en-US" sz="1400" dirty="0"/>
              <a:t> </a:t>
            </a:r>
            <a:r>
              <a:rPr lang="en-US" sz="1400" dirty="0" err="1"/>
              <a:t>tortor</a:t>
            </a:r>
            <a:r>
              <a:rPr lang="en-US" sz="1400" dirty="0"/>
              <a:t> </a:t>
            </a:r>
            <a:r>
              <a:rPr lang="en-US" sz="1400" dirty="0" err="1"/>
              <a:t>sapien</a:t>
            </a:r>
            <a:r>
              <a:rPr lang="en-US" sz="1400" dirty="0"/>
              <a:t>, </a:t>
            </a:r>
            <a:r>
              <a:rPr lang="en-US" sz="1400" dirty="0" err="1"/>
              <a:t>suscipit</a:t>
            </a:r>
            <a:r>
              <a:rPr lang="en-US" sz="1400" dirty="0"/>
              <a:t> id, </a:t>
            </a:r>
            <a:r>
              <a:rPr lang="en-US" sz="1400" dirty="0" err="1"/>
              <a:t>pulvinar</a:t>
            </a:r>
            <a:r>
              <a:rPr lang="en-US" sz="1400" dirty="0"/>
              <a:t> </a:t>
            </a:r>
            <a:r>
              <a:rPr lang="en-US" sz="1400" dirty="0" err="1"/>
              <a:t>vel</a:t>
            </a:r>
            <a:r>
              <a:rPr lang="en-US" sz="1400" dirty="0"/>
              <a:t>, </a:t>
            </a:r>
            <a:r>
              <a:rPr lang="en-US" sz="1400" dirty="0" err="1"/>
              <a:t>elementum</a:t>
            </a:r>
            <a:r>
              <a:rPr lang="en-US" sz="1400" dirty="0"/>
              <a:t> id, </a:t>
            </a:r>
            <a:r>
              <a:rPr lang="en-US" sz="1400" dirty="0" err="1"/>
              <a:t>lorem</a:t>
            </a:r>
            <a:r>
              <a:rPr lang="en-US" sz="1400" dirty="0"/>
              <a:t>. </a:t>
            </a:r>
            <a:r>
              <a:rPr lang="en-US" sz="1400" dirty="0" err="1"/>
              <a:t>Nullam</a:t>
            </a:r>
            <a:r>
              <a:rPr lang="en-US" sz="1400" dirty="0"/>
              <a:t> </a:t>
            </a:r>
            <a:r>
              <a:rPr lang="en-US" sz="1400" dirty="0" err="1"/>
              <a:t>consectetuer</a:t>
            </a:r>
            <a:r>
              <a:rPr lang="en-US" sz="1400" dirty="0"/>
              <a:t> </a:t>
            </a:r>
            <a:r>
              <a:rPr lang="en-US" sz="1400" dirty="0" err="1"/>
              <a:t>risus</a:t>
            </a:r>
            <a:r>
              <a:rPr lang="en-US" sz="1400" dirty="0"/>
              <a:t> sit </a:t>
            </a:r>
            <a:r>
              <a:rPr lang="en-US" sz="1400" dirty="0" err="1"/>
              <a:t>amet</a:t>
            </a:r>
            <a:r>
              <a:rPr lang="en-US" sz="1400" dirty="0"/>
              <a:t> </a:t>
            </a:r>
            <a:r>
              <a:rPr lang="en-US" sz="1400" dirty="0" err="1"/>
              <a:t>nibh</a:t>
            </a:r>
            <a:r>
              <a:rPr lang="en-US" sz="1400" dirty="0"/>
              <a:t>. </a:t>
            </a:r>
            <a:r>
              <a:rPr lang="en-US" sz="1400" dirty="0" err="1"/>
              <a:t>Vestibulum</a:t>
            </a:r>
            <a:r>
              <a:rPr lang="en-US" sz="1400" dirty="0"/>
              <a:t> </a:t>
            </a:r>
            <a:r>
              <a:rPr lang="en-US" sz="1400" dirty="0" err="1"/>
              <a:t>consectetuer</a:t>
            </a:r>
            <a:r>
              <a:rPr lang="en-US" sz="1400" dirty="0"/>
              <a:t>, quam vitae </a:t>
            </a:r>
            <a:r>
              <a:rPr lang="en-US" sz="1400" dirty="0" err="1"/>
              <a:t>euismod</a:t>
            </a:r>
            <a:r>
              <a:rPr lang="en-US" sz="1400" dirty="0"/>
              <a:t> </a:t>
            </a:r>
            <a:r>
              <a:rPr lang="en-US" sz="1400" dirty="0" err="1"/>
              <a:t>volutpat</a:t>
            </a:r>
            <a:r>
              <a:rPr lang="en-US" sz="1400" dirty="0"/>
              <a:t>, magna magna </a:t>
            </a:r>
            <a:r>
              <a:rPr lang="en-US" sz="1400" dirty="0" err="1"/>
              <a:t>consectetuer</a:t>
            </a:r>
            <a:r>
              <a:rPr lang="en-US" sz="1400" dirty="0"/>
              <a:t> dui, et </a:t>
            </a:r>
            <a:r>
              <a:rPr lang="en-US" sz="1400" dirty="0" err="1"/>
              <a:t>accumsan</a:t>
            </a:r>
            <a:r>
              <a:rPr lang="en-US" sz="1400" dirty="0"/>
              <a:t> magna dui non </a:t>
            </a:r>
            <a:r>
              <a:rPr lang="en-US" sz="1400" dirty="0" err="1"/>
              <a:t>nibh</a:t>
            </a:r>
            <a:r>
              <a:rPr lang="en-US" sz="1400" dirty="0"/>
              <a:t>. </a:t>
            </a:r>
          </a:p>
          <a:p>
            <a:pPr>
              <a:spcAft>
                <a:spcPts val="1000"/>
              </a:spcAft>
            </a:pPr>
            <a:r>
              <a:rPr lang="en-US" sz="1400" dirty="0" err="1"/>
              <a:t>Morbi</a:t>
            </a:r>
            <a:r>
              <a:rPr lang="en-US" sz="1400" dirty="0"/>
              <a:t> </a:t>
            </a:r>
            <a:r>
              <a:rPr lang="en-US" sz="1400" dirty="0" err="1"/>
              <a:t>adipiscing</a:t>
            </a:r>
            <a:r>
              <a:rPr lang="en-US" sz="1400" dirty="0"/>
              <a:t> </a:t>
            </a:r>
            <a:r>
              <a:rPr lang="en-US" sz="1400" dirty="0" err="1"/>
              <a:t>consequat</a:t>
            </a:r>
            <a:r>
              <a:rPr lang="en-US" sz="1400" dirty="0"/>
              <a:t> </a:t>
            </a:r>
            <a:r>
              <a:rPr lang="en-US" sz="1400" dirty="0" err="1"/>
              <a:t>erat</a:t>
            </a:r>
            <a:r>
              <a:rPr lang="en-US" sz="1400" dirty="0"/>
              <a:t>. </a:t>
            </a:r>
            <a:r>
              <a:rPr lang="en-US" sz="1400" dirty="0" err="1"/>
              <a:t>Vivamus</a:t>
            </a:r>
            <a:r>
              <a:rPr lang="en-US" sz="1400" dirty="0"/>
              <a:t> </a:t>
            </a:r>
            <a:r>
              <a:rPr lang="en-US" sz="1400" dirty="0" err="1"/>
              <a:t>quis</a:t>
            </a:r>
            <a:r>
              <a:rPr lang="en-US" sz="1400" dirty="0"/>
              <a:t> </a:t>
            </a:r>
            <a:r>
              <a:rPr lang="en-US" sz="1400" dirty="0" err="1"/>
              <a:t>massa</a:t>
            </a:r>
            <a:r>
              <a:rPr lang="en-US" sz="1400" dirty="0"/>
              <a:t> </a:t>
            </a:r>
            <a:r>
              <a:rPr lang="en-US" sz="1400" dirty="0" err="1"/>
              <a:t>eget</a:t>
            </a:r>
            <a:r>
              <a:rPr lang="en-US" sz="1400" dirty="0"/>
              <a:t> </a:t>
            </a:r>
            <a:r>
              <a:rPr lang="en-US" sz="1400" dirty="0" err="1"/>
              <a:t>orci</a:t>
            </a:r>
            <a:r>
              <a:rPr lang="en-US" sz="1400" dirty="0"/>
              <a:t> </a:t>
            </a:r>
            <a:r>
              <a:rPr lang="en-US" sz="1400" dirty="0" err="1"/>
              <a:t>fermentum</a:t>
            </a:r>
            <a:r>
              <a:rPr lang="en-US" sz="1400" dirty="0"/>
              <a:t> </a:t>
            </a:r>
            <a:r>
              <a:rPr lang="en-US" sz="1400" dirty="0" err="1"/>
              <a:t>laoreet</a:t>
            </a:r>
            <a:r>
              <a:rPr lang="en-US" sz="1400" dirty="0"/>
              <a:t>. </a:t>
            </a:r>
            <a:r>
              <a:rPr lang="en-US" sz="1400" dirty="0" err="1"/>
              <a:t>Morbi</a:t>
            </a:r>
            <a:r>
              <a:rPr lang="en-US" sz="1400" dirty="0"/>
              <a:t> </a:t>
            </a:r>
            <a:r>
              <a:rPr lang="en-US" sz="1400" dirty="0" err="1"/>
              <a:t>posuere</a:t>
            </a:r>
            <a:r>
              <a:rPr lang="en-US" sz="1400" dirty="0"/>
              <a:t> </a:t>
            </a:r>
            <a:r>
              <a:rPr lang="en-US" sz="1400" dirty="0" err="1"/>
              <a:t>purus</a:t>
            </a:r>
            <a:r>
              <a:rPr lang="en-US" sz="1400" dirty="0"/>
              <a:t>. </a:t>
            </a:r>
            <a:r>
              <a:rPr lang="en-US" sz="1400" dirty="0" err="1"/>
              <a:t>Duis</a:t>
            </a:r>
            <a:r>
              <a:rPr lang="en-US" sz="1400" dirty="0"/>
              <a:t> </a:t>
            </a:r>
            <a:r>
              <a:rPr lang="en-US" sz="1400" dirty="0" err="1"/>
              <a:t>feugiat</a:t>
            </a:r>
            <a:r>
              <a:rPr lang="en-US" sz="1400" dirty="0"/>
              <a:t> lacus </a:t>
            </a:r>
            <a:r>
              <a:rPr lang="en-US" sz="1400" dirty="0" err="1"/>
              <a:t>vel</a:t>
            </a:r>
            <a:r>
              <a:rPr lang="en-US" sz="1400" dirty="0"/>
              <a:t> nisi. </a:t>
            </a:r>
            <a:r>
              <a:rPr lang="en-US" sz="1400" dirty="0" err="1"/>
              <a:t>Aliquam</a:t>
            </a:r>
            <a:r>
              <a:rPr lang="en-US" sz="1400" dirty="0"/>
              <a:t> </a:t>
            </a:r>
            <a:r>
              <a:rPr lang="en-US" sz="1400" dirty="0" err="1"/>
              <a:t>ipsum</a:t>
            </a:r>
            <a:r>
              <a:rPr lang="en-US" sz="1400" dirty="0"/>
              <a:t> </a:t>
            </a:r>
            <a:r>
              <a:rPr lang="en-US" sz="1400" dirty="0" err="1"/>
              <a:t>felis</a:t>
            </a:r>
            <a:r>
              <a:rPr lang="en-US" sz="1400" dirty="0"/>
              <a:t>, </a:t>
            </a:r>
            <a:r>
              <a:rPr lang="en-US" sz="1400" dirty="0" err="1"/>
              <a:t>pretium</a:t>
            </a:r>
            <a:r>
              <a:rPr lang="en-US" sz="1400" dirty="0"/>
              <a:t> </a:t>
            </a:r>
            <a:r>
              <a:rPr lang="en-US" sz="1400" dirty="0" err="1"/>
              <a:t>sed</a:t>
            </a:r>
            <a:r>
              <a:rPr lang="en-US" sz="1400" dirty="0"/>
              <a:t>, </a:t>
            </a:r>
            <a:r>
              <a:rPr lang="en-US" sz="1400" dirty="0" err="1"/>
              <a:t>vehicula</a:t>
            </a:r>
            <a:r>
              <a:rPr lang="en-US" sz="1400" dirty="0"/>
              <a:t> </a:t>
            </a:r>
            <a:r>
              <a:rPr lang="en-US" sz="1400" dirty="0" err="1"/>
              <a:t>vel</a:t>
            </a:r>
            <a:r>
              <a:rPr lang="en-US" sz="1400" dirty="0"/>
              <a:t>, dictum </a:t>
            </a:r>
            <a:r>
              <a:rPr lang="en-US" sz="1400" dirty="0" err="1"/>
              <a:t>eget</a:t>
            </a:r>
            <a:r>
              <a:rPr lang="en-US" sz="1400" dirty="0"/>
              <a:t>, </a:t>
            </a:r>
            <a:r>
              <a:rPr lang="en-US" sz="1400" dirty="0" err="1"/>
              <a:t>nibh</a:t>
            </a:r>
            <a:r>
              <a:rPr lang="en-US" sz="1400" dirty="0"/>
              <a:t>. </a:t>
            </a:r>
            <a:r>
              <a:rPr lang="en-US" sz="1400" dirty="0" err="1"/>
              <a:t>Morbi</a:t>
            </a:r>
            <a:r>
              <a:rPr lang="en-US" sz="1400" dirty="0"/>
              <a:t> </a:t>
            </a:r>
            <a:r>
              <a:rPr lang="en-US" sz="1400" dirty="0" err="1"/>
              <a:t>turpis</a:t>
            </a:r>
            <a:r>
              <a:rPr lang="en-US" sz="1400" dirty="0"/>
              <a:t> </a:t>
            </a:r>
            <a:r>
              <a:rPr lang="en-US" sz="1400" dirty="0" err="1"/>
              <a:t>nulla</a:t>
            </a:r>
            <a:r>
              <a:rPr lang="en-US" sz="1400" dirty="0"/>
              <a:t>, </a:t>
            </a:r>
            <a:r>
              <a:rPr lang="en-US" sz="1400" dirty="0" err="1"/>
              <a:t>luctus</a:t>
            </a:r>
            <a:r>
              <a:rPr lang="en-US" sz="1400" dirty="0"/>
              <a:t> </a:t>
            </a:r>
            <a:r>
              <a:rPr lang="en-US" sz="1400" dirty="0" err="1"/>
              <a:t>viverra</a:t>
            </a:r>
            <a:r>
              <a:rPr lang="en-US" sz="1400" dirty="0"/>
              <a:t>, </a:t>
            </a:r>
            <a:r>
              <a:rPr lang="en-US" sz="1400" dirty="0" err="1"/>
              <a:t>pretium</a:t>
            </a:r>
            <a:r>
              <a:rPr lang="en-US" sz="1400" dirty="0"/>
              <a:t> in, </a:t>
            </a:r>
            <a:r>
              <a:rPr lang="en-US" sz="1400" dirty="0" err="1"/>
              <a:t>suscipit</a:t>
            </a:r>
            <a:r>
              <a:rPr lang="en-US" sz="1400" dirty="0"/>
              <a:t> vitae, </a:t>
            </a:r>
            <a:r>
              <a:rPr lang="en-US" sz="1400" dirty="0" err="1"/>
              <a:t>purus</a:t>
            </a:r>
            <a:r>
              <a:rPr lang="en-US" sz="1400" dirty="0"/>
              <a:t>.</a:t>
            </a:r>
          </a:p>
        </p:txBody>
      </p:sp>
      <p:sp>
        <p:nvSpPr>
          <p:cNvPr id="2" name="Title 1"/>
          <p:cNvSpPr>
            <a:spLocks noGrp="1"/>
          </p:cNvSpPr>
          <p:nvPr>
            <p:ph type="title" hasCustomPrompt="1"/>
          </p:nvPr>
        </p:nvSpPr>
        <p:spPr>
          <a:xfrm>
            <a:off x="698829" y="9072"/>
            <a:ext cx="7010071" cy="983838"/>
          </a:xfrm>
          <a:prstGeom prst="rect">
            <a:avLst/>
          </a:prstGeom>
        </p:spPr>
        <p:txBody>
          <a:bodyPr/>
          <a:lstStyle>
            <a:lvl1pPr>
              <a:lnSpc>
                <a:spcPts val="2900"/>
              </a:lnSpc>
              <a:defRPr/>
            </a:lvl1pPr>
          </a:lstStyle>
          <a:p>
            <a:pPr>
              <a:lnSpc>
                <a:spcPts val="2900"/>
              </a:lnSpc>
            </a:pPr>
            <a:r>
              <a:rPr lang="en-AU" dirty="0"/>
              <a:t>Click to add your title</a:t>
            </a:r>
            <a:endParaRPr lang="en-NZ" sz="2400" dirty="0"/>
          </a:p>
        </p:txBody>
      </p:sp>
    </p:spTree>
    <p:extLst>
      <p:ext uri="{BB962C8B-B14F-4D97-AF65-F5344CB8AC3E}">
        <p14:creationId xmlns:p14="http://schemas.microsoft.com/office/powerpoint/2010/main" val="1795488485"/>
      </p:ext>
    </p:extLst>
  </p:cSld>
  <p:clrMapOvr>
    <a:masterClrMapping/>
  </p:clrMapOvr>
  <p:transition>
    <p:wipe di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Text Columns Slide">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771922" y="1921148"/>
            <a:ext cx="3647678" cy="2913319"/>
          </a:xfrm>
          <a:prstGeom prst="rect">
            <a:avLst/>
          </a:prstGeom>
        </p:spPr>
        <p:txBody>
          <a:bodyPr lIns="0"/>
          <a:lstStyle>
            <a:lvl1pPr marL="0" indent="0">
              <a:buNone/>
              <a:defRPr sz="1200" b="0" baseline="0">
                <a:solidFill>
                  <a:srgbClr val="5F5F5F"/>
                </a:solidFill>
              </a:defRPr>
            </a:lvl1pPr>
          </a:lstStyle>
          <a:p>
            <a:pPr marL="285750" indent="-285750">
              <a:spcAft>
                <a:spcPts val="1800"/>
              </a:spcAft>
              <a:buFont typeface="Arial"/>
              <a:buChar char="•"/>
            </a:pPr>
            <a:r>
              <a:rPr lang="en-US" sz="1300" dirty="0" err="1"/>
              <a:t>Lorem</a:t>
            </a:r>
            <a:r>
              <a:rPr lang="en-US" sz="1300" dirty="0"/>
              <a:t> </a:t>
            </a:r>
            <a:r>
              <a:rPr lang="en-US" sz="1300" dirty="0" err="1"/>
              <a:t>ipsum</a:t>
            </a:r>
            <a:r>
              <a:rPr lang="en-US" sz="1300" dirty="0"/>
              <a:t> dolor sit </a:t>
            </a:r>
            <a:r>
              <a:rPr lang="en-US" sz="1300" dirty="0" err="1"/>
              <a:t>amet</a:t>
            </a:r>
            <a:r>
              <a:rPr lang="en-US" sz="1300" dirty="0"/>
              <a:t>, </a:t>
            </a:r>
            <a:r>
              <a:rPr lang="en-US" sz="1300" dirty="0" err="1"/>
              <a:t>consectetuer</a:t>
            </a:r>
            <a:r>
              <a:rPr lang="en-US" sz="1300" dirty="0"/>
              <a:t> </a:t>
            </a:r>
            <a:r>
              <a:rPr lang="en-US" sz="1300" dirty="0" err="1"/>
              <a:t>adipiscing</a:t>
            </a:r>
            <a:r>
              <a:rPr lang="en-US" sz="1300" dirty="0"/>
              <a:t> </a:t>
            </a:r>
            <a:r>
              <a:rPr lang="en-US" sz="1300" dirty="0" err="1"/>
              <a:t>elit</a:t>
            </a:r>
            <a:r>
              <a:rPr lang="en-US" sz="1300" dirty="0"/>
              <a:t>. </a:t>
            </a:r>
            <a:r>
              <a:rPr lang="en-US" sz="1300" dirty="0" err="1"/>
              <a:t>Nullam</a:t>
            </a:r>
            <a:r>
              <a:rPr lang="en-US" sz="1300" dirty="0"/>
              <a:t> </a:t>
            </a:r>
            <a:r>
              <a:rPr lang="en-US" sz="1300" dirty="0" err="1"/>
              <a:t>ornare</a:t>
            </a:r>
            <a:r>
              <a:rPr lang="en-US" sz="1300" dirty="0"/>
              <a:t> dictum ligula. Maecenas </a:t>
            </a:r>
            <a:r>
              <a:rPr lang="en-US" sz="1300" dirty="0" err="1"/>
              <a:t>elementum</a:t>
            </a:r>
            <a:r>
              <a:rPr lang="en-US" sz="1300" dirty="0"/>
              <a:t> </a:t>
            </a:r>
            <a:r>
              <a:rPr lang="en-US" sz="1300" dirty="0" err="1"/>
              <a:t>suscipit</a:t>
            </a:r>
            <a:r>
              <a:rPr lang="en-US" sz="1300" dirty="0"/>
              <a:t> </a:t>
            </a:r>
            <a:r>
              <a:rPr lang="en-US" sz="1300" dirty="0" err="1"/>
              <a:t>nisl</a:t>
            </a:r>
            <a:endParaRPr lang="en-US" sz="1300" dirty="0"/>
          </a:p>
          <a:p>
            <a:pPr marL="285750" indent="-285750">
              <a:spcAft>
                <a:spcPts val="1800"/>
              </a:spcAft>
              <a:buFont typeface="Arial"/>
              <a:buChar char="•"/>
            </a:pPr>
            <a:r>
              <a:rPr lang="en-US" sz="1300" dirty="0" err="1"/>
              <a:t>Cras</a:t>
            </a:r>
            <a:r>
              <a:rPr lang="en-US" sz="1300" dirty="0"/>
              <a:t> </a:t>
            </a:r>
            <a:r>
              <a:rPr lang="en-US" sz="1300" dirty="0" err="1"/>
              <a:t>imperdiet</a:t>
            </a:r>
            <a:r>
              <a:rPr lang="en-US" sz="1300" dirty="0"/>
              <a:t> </a:t>
            </a:r>
            <a:r>
              <a:rPr lang="en-US" sz="1300" dirty="0" err="1"/>
              <a:t>leo</a:t>
            </a:r>
            <a:r>
              <a:rPr lang="en-US" sz="1300" dirty="0"/>
              <a:t> ac </a:t>
            </a:r>
            <a:r>
              <a:rPr lang="en-US" sz="1300" dirty="0" err="1"/>
              <a:t>felis</a:t>
            </a:r>
            <a:r>
              <a:rPr lang="en-US" sz="1300" dirty="0"/>
              <a:t> dictum </a:t>
            </a:r>
            <a:r>
              <a:rPr lang="en-US" sz="1300" dirty="0" err="1"/>
              <a:t>luctus</a:t>
            </a:r>
            <a:r>
              <a:rPr lang="en-US" sz="1300" dirty="0"/>
              <a:t>. </a:t>
            </a:r>
            <a:r>
              <a:rPr lang="en-US" sz="1300" dirty="0" err="1"/>
              <a:t>Pellentesque</a:t>
            </a:r>
            <a:r>
              <a:rPr lang="en-US" sz="1300" dirty="0"/>
              <a:t> </a:t>
            </a:r>
            <a:r>
              <a:rPr lang="en-US" sz="1300" dirty="0" err="1"/>
              <a:t>odio</a:t>
            </a:r>
            <a:r>
              <a:rPr lang="en-US" sz="1300" dirty="0"/>
              <a:t> nisi, </a:t>
            </a:r>
            <a:r>
              <a:rPr lang="en-US" sz="1300" dirty="0" err="1"/>
              <a:t>accumsan</a:t>
            </a:r>
            <a:r>
              <a:rPr lang="en-US" sz="1300" dirty="0"/>
              <a:t> </a:t>
            </a:r>
            <a:r>
              <a:rPr lang="en-US" sz="1300" dirty="0" err="1"/>
              <a:t>nec</a:t>
            </a:r>
            <a:r>
              <a:rPr lang="en-US" sz="1300" dirty="0"/>
              <a:t>, </a:t>
            </a:r>
            <a:r>
              <a:rPr lang="en-US" sz="1300" dirty="0" err="1"/>
              <a:t>scelerisque</a:t>
            </a:r>
            <a:r>
              <a:rPr lang="en-US" sz="1300" dirty="0"/>
              <a:t> </a:t>
            </a:r>
            <a:r>
              <a:rPr lang="en-US" sz="1300" dirty="0" err="1"/>
              <a:t>sed</a:t>
            </a:r>
            <a:r>
              <a:rPr lang="en-US" sz="1300" dirty="0"/>
              <a:t>, </a:t>
            </a:r>
            <a:r>
              <a:rPr lang="en-US" sz="1300" dirty="0" err="1"/>
              <a:t>consectetuer</a:t>
            </a:r>
            <a:r>
              <a:rPr lang="en-US" sz="1300" dirty="0"/>
              <a:t> </a:t>
            </a:r>
            <a:r>
              <a:rPr lang="en-US" sz="1300" dirty="0" err="1"/>
              <a:t>nec</a:t>
            </a:r>
            <a:r>
              <a:rPr lang="en-US" sz="1300" dirty="0"/>
              <a:t>, </a:t>
            </a:r>
            <a:r>
              <a:rPr lang="en-US" sz="1300" dirty="0" err="1"/>
              <a:t>justo</a:t>
            </a:r>
            <a:r>
              <a:rPr lang="en-US" sz="1300" dirty="0"/>
              <a:t>.</a:t>
            </a:r>
            <a:endParaRPr lang="en-NZ" sz="1300" dirty="0"/>
          </a:p>
          <a:p>
            <a:pPr marL="285750" indent="-285750">
              <a:spcAft>
                <a:spcPts val="1800"/>
              </a:spcAft>
              <a:buFont typeface="Arial"/>
              <a:buChar char="•"/>
            </a:pPr>
            <a:r>
              <a:rPr lang="en-US" sz="1300" dirty="0" err="1"/>
              <a:t>Pellentesque</a:t>
            </a:r>
            <a:r>
              <a:rPr lang="en-US" sz="1300" dirty="0"/>
              <a:t> </a:t>
            </a:r>
            <a:r>
              <a:rPr lang="en-US" sz="1300" dirty="0" err="1"/>
              <a:t>odio</a:t>
            </a:r>
            <a:r>
              <a:rPr lang="en-US" sz="1300" dirty="0"/>
              <a:t> nisi, </a:t>
            </a:r>
            <a:r>
              <a:rPr lang="en-US" sz="1300" dirty="0" err="1"/>
              <a:t>accumsan</a:t>
            </a:r>
            <a:r>
              <a:rPr lang="en-US" sz="1300" dirty="0"/>
              <a:t> </a:t>
            </a:r>
            <a:r>
              <a:rPr lang="en-US" sz="1300" dirty="0" err="1"/>
              <a:t>nec</a:t>
            </a:r>
            <a:r>
              <a:rPr lang="en-US" sz="1300" dirty="0"/>
              <a:t>, </a:t>
            </a:r>
            <a:r>
              <a:rPr lang="en-US" sz="1300" dirty="0" err="1"/>
              <a:t>scelerisque</a:t>
            </a:r>
            <a:r>
              <a:rPr lang="en-US" sz="1300" dirty="0"/>
              <a:t> </a:t>
            </a:r>
            <a:r>
              <a:rPr lang="en-US" sz="1300" dirty="0" err="1"/>
              <a:t>sed</a:t>
            </a:r>
            <a:r>
              <a:rPr lang="en-US" sz="1300" dirty="0"/>
              <a:t>, </a:t>
            </a:r>
            <a:r>
              <a:rPr lang="en-US" sz="1300" dirty="0" err="1"/>
              <a:t>consectetuer</a:t>
            </a:r>
            <a:r>
              <a:rPr lang="en-US" sz="1300" dirty="0"/>
              <a:t> </a:t>
            </a:r>
            <a:r>
              <a:rPr lang="en-US" sz="1300" dirty="0" err="1"/>
              <a:t>nec</a:t>
            </a:r>
            <a:r>
              <a:rPr lang="en-US" sz="1300" dirty="0"/>
              <a:t>, </a:t>
            </a:r>
            <a:r>
              <a:rPr lang="en-US" sz="1300" dirty="0" err="1"/>
              <a:t>justo</a:t>
            </a:r>
            <a:r>
              <a:rPr lang="en-US" sz="1300" dirty="0"/>
              <a:t>. </a:t>
            </a:r>
            <a:r>
              <a:rPr lang="en-US" sz="1300" dirty="0" err="1"/>
              <a:t>Sed</a:t>
            </a:r>
            <a:r>
              <a:rPr lang="en-US" sz="1300" dirty="0"/>
              <a:t> </a:t>
            </a:r>
            <a:r>
              <a:rPr lang="en-US" sz="1300" dirty="0" err="1"/>
              <a:t>tortor</a:t>
            </a:r>
            <a:r>
              <a:rPr lang="en-US" sz="1300" dirty="0"/>
              <a:t> </a:t>
            </a:r>
            <a:r>
              <a:rPr lang="en-US" sz="1300" dirty="0" err="1"/>
              <a:t>sapien</a:t>
            </a:r>
            <a:r>
              <a:rPr lang="en-US" sz="1300" dirty="0"/>
              <a:t>, </a:t>
            </a:r>
            <a:r>
              <a:rPr lang="en-US" sz="1300" dirty="0" err="1"/>
              <a:t>suscipit</a:t>
            </a:r>
            <a:r>
              <a:rPr lang="en-US" sz="1300" dirty="0"/>
              <a:t> id, </a:t>
            </a:r>
            <a:r>
              <a:rPr lang="en-US" sz="1300" dirty="0" err="1"/>
              <a:t>pulvinar</a:t>
            </a:r>
            <a:r>
              <a:rPr lang="en-US" sz="1300" dirty="0"/>
              <a:t> </a:t>
            </a:r>
            <a:r>
              <a:rPr lang="en-US" sz="1300" dirty="0" err="1"/>
              <a:t>vel</a:t>
            </a:r>
            <a:r>
              <a:rPr lang="en-US" sz="1300" dirty="0"/>
              <a:t>, </a:t>
            </a:r>
            <a:r>
              <a:rPr lang="en-US" sz="1300" dirty="0" err="1"/>
              <a:t>elementum</a:t>
            </a:r>
            <a:r>
              <a:rPr lang="en-US" sz="1300" dirty="0"/>
              <a:t> id, </a:t>
            </a:r>
            <a:r>
              <a:rPr lang="en-US" sz="1300" dirty="0" err="1"/>
              <a:t>lorem</a:t>
            </a:r>
            <a:endParaRPr lang="en-US" sz="1300" dirty="0"/>
          </a:p>
        </p:txBody>
      </p:sp>
      <p:cxnSp>
        <p:nvCxnSpPr>
          <p:cNvPr id="6" name="Straight Connector 5"/>
          <p:cNvCxnSpPr/>
          <p:nvPr userDrawn="1"/>
        </p:nvCxnSpPr>
        <p:spPr>
          <a:xfrm flipV="1">
            <a:off x="-505718" y="1921308"/>
            <a:ext cx="0" cy="2914099"/>
          </a:xfrm>
          <a:prstGeom prst="line">
            <a:avLst/>
          </a:prstGeom>
          <a:ln w="12700" cap="flat">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sp>
        <p:nvSpPr>
          <p:cNvPr id="15" name="Text Placeholder 11"/>
          <p:cNvSpPr>
            <a:spLocks noGrp="1"/>
          </p:cNvSpPr>
          <p:nvPr>
            <p:ph type="body" sz="quarter" idx="12" hasCustomPrompt="1"/>
          </p:nvPr>
        </p:nvSpPr>
        <p:spPr>
          <a:xfrm>
            <a:off x="766248" y="1471555"/>
            <a:ext cx="7559307" cy="357248"/>
          </a:xfrm>
          <a:prstGeom prst="rect">
            <a:avLst/>
          </a:prstGeom>
        </p:spPr>
        <p:txBody>
          <a:bodyPr lIns="0"/>
          <a:lstStyle>
            <a:lvl1pPr marL="0" indent="0">
              <a:buNone/>
              <a:defRPr sz="1600" b="1" baseline="0">
                <a:solidFill>
                  <a:schemeClr val="tx1"/>
                </a:solidFill>
                <a:latin typeface="Arial"/>
                <a:cs typeface="Arial"/>
              </a:defRPr>
            </a:lvl1pPr>
          </a:lstStyle>
          <a:p>
            <a:pPr lvl="0"/>
            <a:r>
              <a:rPr lang="en-NZ" dirty="0"/>
              <a:t>Click to edit sub heading</a:t>
            </a:r>
          </a:p>
        </p:txBody>
      </p:sp>
      <p:sp>
        <p:nvSpPr>
          <p:cNvPr id="5" name="Title 4"/>
          <p:cNvSpPr>
            <a:spLocks noGrp="1"/>
          </p:cNvSpPr>
          <p:nvPr>
            <p:ph type="title" hasCustomPrompt="1"/>
          </p:nvPr>
        </p:nvSpPr>
        <p:spPr>
          <a:xfrm>
            <a:off x="698829" y="9072"/>
            <a:ext cx="7010071" cy="983838"/>
          </a:xfrm>
          <a:prstGeom prst="rect">
            <a:avLst/>
          </a:prstGeom>
        </p:spPr>
        <p:txBody>
          <a:bodyPr/>
          <a:lstStyle/>
          <a:p>
            <a:r>
              <a:rPr lang="en-AU" dirty="0"/>
              <a:t>Click to add your title</a:t>
            </a:r>
            <a:endParaRPr lang="en-US" dirty="0"/>
          </a:p>
        </p:txBody>
      </p:sp>
      <p:sp>
        <p:nvSpPr>
          <p:cNvPr id="9" name="Text Placeholder 13"/>
          <p:cNvSpPr>
            <a:spLocks noGrp="1"/>
          </p:cNvSpPr>
          <p:nvPr>
            <p:ph type="body" sz="quarter" idx="14" hasCustomPrompt="1"/>
          </p:nvPr>
        </p:nvSpPr>
        <p:spPr>
          <a:xfrm>
            <a:off x="4673681" y="1921148"/>
            <a:ext cx="3647678" cy="2913319"/>
          </a:xfrm>
          <a:prstGeom prst="rect">
            <a:avLst/>
          </a:prstGeom>
        </p:spPr>
        <p:txBody>
          <a:bodyPr lIns="0"/>
          <a:lstStyle>
            <a:lvl1pPr marL="0" indent="0">
              <a:buNone/>
              <a:defRPr sz="1200" b="0" baseline="0">
                <a:solidFill>
                  <a:srgbClr val="5F5F5F"/>
                </a:solidFill>
              </a:defRPr>
            </a:lvl1pPr>
          </a:lstStyle>
          <a:p>
            <a:pPr marL="285750" indent="-285750">
              <a:spcAft>
                <a:spcPts val="1800"/>
              </a:spcAft>
              <a:buFont typeface="Arial"/>
              <a:buChar char="•"/>
            </a:pPr>
            <a:r>
              <a:rPr lang="en-US" sz="1300" dirty="0" err="1"/>
              <a:t>Lorem</a:t>
            </a:r>
            <a:r>
              <a:rPr lang="en-US" sz="1300" dirty="0"/>
              <a:t> </a:t>
            </a:r>
            <a:r>
              <a:rPr lang="en-US" sz="1300" dirty="0" err="1"/>
              <a:t>ipsum</a:t>
            </a:r>
            <a:r>
              <a:rPr lang="en-US" sz="1300" dirty="0"/>
              <a:t> dolor sit </a:t>
            </a:r>
            <a:r>
              <a:rPr lang="en-US" sz="1300" dirty="0" err="1"/>
              <a:t>amet</a:t>
            </a:r>
            <a:r>
              <a:rPr lang="en-US" sz="1300" dirty="0"/>
              <a:t>, </a:t>
            </a:r>
            <a:r>
              <a:rPr lang="en-US" sz="1300" dirty="0" err="1"/>
              <a:t>consectetuer</a:t>
            </a:r>
            <a:r>
              <a:rPr lang="en-US" sz="1300" dirty="0"/>
              <a:t> </a:t>
            </a:r>
            <a:r>
              <a:rPr lang="en-US" sz="1300" dirty="0" err="1"/>
              <a:t>adipiscing</a:t>
            </a:r>
            <a:r>
              <a:rPr lang="en-US" sz="1300" dirty="0"/>
              <a:t> </a:t>
            </a:r>
            <a:r>
              <a:rPr lang="en-US" sz="1300" dirty="0" err="1"/>
              <a:t>elit</a:t>
            </a:r>
            <a:r>
              <a:rPr lang="en-US" sz="1300" dirty="0"/>
              <a:t>. </a:t>
            </a:r>
            <a:r>
              <a:rPr lang="en-US" sz="1300" dirty="0" err="1"/>
              <a:t>Nullam</a:t>
            </a:r>
            <a:r>
              <a:rPr lang="en-US" sz="1300" dirty="0"/>
              <a:t> </a:t>
            </a:r>
            <a:r>
              <a:rPr lang="en-US" sz="1300" dirty="0" err="1"/>
              <a:t>ornare</a:t>
            </a:r>
            <a:r>
              <a:rPr lang="en-US" sz="1300" dirty="0"/>
              <a:t> dictum ligula. Maecenas </a:t>
            </a:r>
            <a:r>
              <a:rPr lang="en-US" sz="1300" dirty="0" err="1"/>
              <a:t>elementum</a:t>
            </a:r>
            <a:r>
              <a:rPr lang="en-US" sz="1300" dirty="0"/>
              <a:t> </a:t>
            </a:r>
            <a:r>
              <a:rPr lang="en-US" sz="1300" dirty="0" err="1"/>
              <a:t>suscipit</a:t>
            </a:r>
            <a:r>
              <a:rPr lang="en-US" sz="1300" dirty="0"/>
              <a:t> </a:t>
            </a:r>
            <a:r>
              <a:rPr lang="en-US" sz="1300" dirty="0" err="1"/>
              <a:t>nisl</a:t>
            </a:r>
            <a:endParaRPr lang="en-US" sz="1300" dirty="0"/>
          </a:p>
          <a:p>
            <a:pPr marL="285750" indent="-285750">
              <a:spcAft>
                <a:spcPts val="1800"/>
              </a:spcAft>
              <a:buFont typeface="Arial"/>
              <a:buChar char="•"/>
            </a:pPr>
            <a:r>
              <a:rPr lang="en-US" sz="1300" dirty="0" err="1"/>
              <a:t>Cras</a:t>
            </a:r>
            <a:r>
              <a:rPr lang="en-US" sz="1300" dirty="0"/>
              <a:t> </a:t>
            </a:r>
            <a:r>
              <a:rPr lang="en-US" sz="1300" dirty="0" err="1"/>
              <a:t>imperdiet</a:t>
            </a:r>
            <a:r>
              <a:rPr lang="en-US" sz="1300" dirty="0"/>
              <a:t> </a:t>
            </a:r>
            <a:r>
              <a:rPr lang="en-US" sz="1300" dirty="0" err="1"/>
              <a:t>leo</a:t>
            </a:r>
            <a:r>
              <a:rPr lang="en-US" sz="1300" dirty="0"/>
              <a:t> ac </a:t>
            </a:r>
            <a:r>
              <a:rPr lang="en-US" sz="1300" dirty="0" err="1"/>
              <a:t>felis</a:t>
            </a:r>
            <a:r>
              <a:rPr lang="en-US" sz="1300" dirty="0"/>
              <a:t> dictum </a:t>
            </a:r>
            <a:r>
              <a:rPr lang="en-US" sz="1300" dirty="0" err="1"/>
              <a:t>luctus</a:t>
            </a:r>
            <a:r>
              <a:rPr lang="en-US" sz="1300" dirty="0"/>
              <a:t>. </a:t>
            </a:r>
            <a:r>
              <a:rPr lang="en-US" sz="1300" dirty="0" err="1"/>
              <a:t>Pellentesque</a:t>
            </a:r>
            <a:r>
              <a:rPr lang="en-US" sz="1300" dirty="0"/>
              <a:t> </a:t>
            </a:r>
            <a:r>
              <a:rPr lang="en-US" sz="1300" dirty="0" err="1"/>
              <a:t>odio</a:t>
            </a:r>
            <a:r>
              <a:rPr lang="en-US" sz="1300" dirty="0"/>
              <a:t> nisi, </a:t>
            </a:r>
            <a:r>
              <a:rPr lang="en-US" sz="1300" dirty="0" err="1"/>
              <a:t>accumsan</a:t>
            </a:r>
            <a:r>
              <a:rPr lang="en-US" sz="1300" dirty="0"/>
              <a:t> </a:t>
            </a:r>
            <a:r>
              <a:rPr lang="en-US" sz="1300" dirty="0" err="1"/>
              <a:t>nec</a:t>
            </a:r>
            <a:r>
              <a:rPr lang="en-US" sz="1300" dirty="0"/>
              <a:t>, </a:t>
            </a:r>
            <a:r>
              <a:rPr lang="en-US" sz="1300" dirty="0" err="1"/>
              <a:t>scelerisque</a:t>
            </a:r>
            <a:r>
              <a:rPr lang="en-US" sz="1300" dirty="0"/>
              <a:t> </a:t>
            </a:r>
            <a:r>
              <a:rPr lang="en-US" sz="1300" dirty="0" err="1"/>
              <a:t>sed</a:t>
            </a:r>
            <a:r>
              <a:rPr lang="en-US" sz="1300" dirty="0"/>
              <a:t>, </a:t>
            </a:r>
            <a:r>
              <a:rPr lang="en-US" sz="1300" dirty="0" err="1"/>
              <a:t>consectetuer</a:t>
            </a:r>
            <a:r>
              <a:rPr lang="en-US" sz="1300" dirty="0"/>
              <a:t> </a:t>
            </a:r>
            <a:r>
              <a:rPr lang="en-US" sz="1300" dirty="0" err="1"/>
              <a:t>nec</a:t>
            </a:r>
            <a:r>
              <a:rPr lang="en-US" sz="1300" dirty="0"/>
              <a:t>, </a:t>
            </a:r>
            <a:r>
              <a:rPr lang="en-US" sz="1300" dirty="0" err="1"/>
              <a:t>justo</a:t>
            </a:r>
            <a:r>
              <a:rPr lang="en-US" sz="1300" dirty="0"/>
              <a:t>.</a:t>
            </a:r>
            <a:endParaRPr lang="en-NZ" sz="1300" dirty="0"/>
          </a:p>
          <a:p>
            <a:pPr marL="285750" indent="-285750">
              <a:spcAft>
                <a:spcPts val="1800"/>
              </a:spcAft>
              <a:buFont typeface="Arial"/>
              <a:buChar char="•"/>
            </a:pPr>
            <a:r>
              <a:rPr lang="en-US" sz="1300" dirty="0" err="1"/>
              <a:t>Pellentesque</a:t>
            </a:r>
            <a:r>
              <a:rPr lang="en-US" sz="1300" dirty="0"/>
              <a:t> </a:t>
            </a:r>
            <a:r>
              <a:rPr lang="en-US" sz="1300" dirty="0" err="1"/>
              <a:t>odio</a:t>
            </a:r>
            <a:r>
              <a:rPr lang="en-US" sz="1300" dirty="0"/>
              <a:t> nisi, </a:t>
            </a:r>
            <a:r>
              <a:rPr lang="en-US" sz="1300" dirty="0" err="1"/>
              <a:t>accumsan</a:t>
            </a:r>
            <a:r>
              <a:rPr lang="en-US" sz="1300" dirty="0"/>
              <a:t> </a:t>
            </a:r>
            <a:r>
              <a:rPr lang="en-US" sz="1300" dirty="0" err="1"/>
              <a:t>nec</a:t>
            </a:r>
            <a:r>
              <a:rPr lang="en-US" sz="1300" dirty="0"/>
              <a:t>, </a:t>
            </a:r>
            <a:r>
              <a:rPr lang="en-US" sz="1300" dirty="0" err="1"/>
              <a:t>scelerisque</a:t>
            </a:r>
            <a:r>
              <a:rPr lang="en-US" sz="1300" dirty="0"/>
              <a:t> </a:t>
            </a:r>
            <a:r>
              <a:rPr lang="en-US" sz="1300" dirty="0" err="1"/>
              <a:t>sed</a:t>
            </a:r>
            <a:r>
              <a:rPr lang="en-US" sz="1300" dirty="0"/>
              <a:t>, </a:t>
            </a:r>
            <a:r>
              <a:rPr lang="en-US" sz="1300" dirty="0" err="1"/>
              <a:t>consectetuer</a:t>
            </a:r>
            <a:r>
              <a:rPr lang="en-US" sz="1300" dirty="0"/>
              <a:t> </a:t>
            </a:r>
            <a:r>
              <a:rPr lang="en-US" sz="1300" dirty="0" err="1"/>
              <a:t>nec</a:t>
            </a:r>
            <a:r>
              <a:rPr lang="en-US" sz="1300" dirty="0"/>
              <a:t>, </a:t>
            </a:r>
            <a:r>
              <a:rPr lang="en-US" sz="1300" dirty="0" err="1"/>
              <a:t>justo</a:t>
            </a:r>
            <a:r>
              <a:rPr lang="en-US" sz="1300" dirty="0"/>
              <a:t>. </a:t>
            </a:r>
            <a:r>
              <a:rPr lang="en-US" sz="1300" dirty="0" err="1"/>
              <a:t>Sed</a:t>
            </a:r>
            <a:r>
              <a:rPr lang="en-US" sz="1300" dirty="0"/>
              <a:t> </a:t>
            </a:r>
            <a:r>
              <a:rPr lang="en-US" sz="1300" dirty="0" err="1"/>
              <a:t>tortor</a:t>
            </a:r>
            <a:r>
              <a:rPr lang="en-US" sz="1300" dirty="0"/>
              <a:t> </a:t>
            </a:r>
            <a:r>
              <a:rPr lang="en-US" sz="1300" dirty="0" err="1"/>
              <a:t>sapien</a:t>
            </a:r>
            <a:r>
              <a:rPr lang="en-US" sz="1300" dirty="0"/>
              <a:t>, </a:t>
            </a:r>
            <a:r>
              <a:rPr lang="en-US" sz="1300" dirty="0" err="1"/>
              <a:t>suscipit</a:t>
            </a:r>
            <a:r>
              <a:rPr lang="en-US" sz="1300" dirty="0"/>
              <a:t> id, </a:t>
            </a:r>
            <a:r>
              <a:rPr lang="en-US" sz="1300" dirty="0" err="1"/>
              <a:t>pulvinar</a:t>
            </a:r>
            <a:r>
              <a:rPr lang="en-US" sz="1300" dirty="0"/>
              <a:t> </a:t>
            </a:r>
            <a:r>
              <a:rPr lang="en-US" sz="1300" dirty="0" err="1"/>
              <a:t>vel</a:t>
            </a:r>
            <a:r>
              <a:rPr lang="en-US" sz="1300" dirty="0"/>
              <a:t>, </a:t>
            </a:r>
            <a:r>
              <a:rPr lang="en-US" sz="1300" dirty="0" err="1"/>
              <a:t>elementum</a:t>
            </a:r>
            <a:r>
              <a:rPr lang="en-US" sz="1300" dirty="0"/>
              <a:t> id, </a:t>
            </a:r>
            <a:r>
              <a:rPr lang="en-US" sz="1300" dirty="0" err="1"/>
              <a:t>lorem</a:t>
            </a:r>
            <a:endParaRPr lang="en-US" sz="1300" dirty="0"/>
          </a:p>
        </p:txBody>
      </p:sp>
    </p:spTree>
    <p:extLst>
      <p:ext uri="{BB962C8B-B14F-4D97-AF65-F5344CB8AC3E}">
        <p14:creationId xmlns:p14="http://schemas.microsoft.com/office/powerpoint/2010/main" val="1237257847"/>
      </p:ext>
    </p:extLst>
  </p:cSld>
  <p:clrMapOvr>
    <a:masterClrMapping/>
  </p:clrMapOvr>
  <p:transition>
    <p:wipe di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hree Text Columns Slide">
    <p:spTree>
      <p:nvGrpSpPr>
        <p:cNvPr id="1" name=""/>
        <p:cNvGrpSpPr/>
        <p:nvPr/>
      </p:nvGrpSpPr>
      <p:grpSpPr>
        <a:xfrm>
          <a:off x="0" y="0"/>
          <a:ext cx="0" cy="0"/>
          <a:chOff x="0" y="0"/>
          <a:chExt cx="0" cy="0"/>
        </a:xfrm>
      </p:grpSpPr>
      <p:sp>
        <p:nvSpPr>
          <p:cNvPr id="5" name="Text Placeholder 3"/>
          <p:cNvSpPr>
            <a:spLocks noGrp="1"/>
          </p:cNvSpPr>
          <p:nvPr>
            <p:ph type="body" sz="quarter" idx="12" hasCustomPrompt="1"/>
          </p:nvPr>
        </p:nvSpPr>
        <p:spPr>
          <a:xfrm>
            <a:off x="780813" y="1561353"/>
            <a:ext cx="2343387" cy="3330499"/>
          </a:xfrm>
          <a:prstGeom prst="rect">
            <a:avLst/>
          </a:prstGeom>
        </p:spPr>
        <p:txBody>
          <a:bodyPr lIns="0"/>
          <a:lstStyle>
            <a:lvl1pPr>
              <a:defRPr sz="1200" b="0"/>
            </a:lvl1pPr>
          </a:lstStyle>
          <a:p>
            <a:r>
              <a:rPr lang="en-NZ" b="1" dirty="0">
                <a:solidFill>
                  <a:srgbClr val="5F5F5F"/>
                </a:solidFill>
              </a:rPr>
              <a:t>Small Sub Heading</a:t>
            </a:r>
          </a:p>
          <a:p>
            <a:pPr marL="171450" indent="-171450">
              <a:buFont typeface="Arial" panose="020B0604020202020204" pitchFamily="34" charset="0"/>
              <a:buChar char="•"/>
            </a:pPr>
            <a:r>
              <a:rPr lang="en-US" dirty="0" err="1">
                <a:solidFill>
                  <a:srgbClr val="5F5F5F"/>
                </a:solidFill>
              </a:rPr>
              <a:t>Lorem</a:t>
            </a:r>
            <a:r>
              <a:rPr lang="en-US" dirty="0">
                <a:solidFill>
                  <a:srgbClr val="5F5F5F"/>
                </a:solidFill>
              </a:rPr>
              <a:t> </a:t>
            </a:r>
            <a:r>
              <a:rPr lang="en-US" dirty="0" err="1">
                <a:solidFill>
                  <a:srgbClr val="5F5F5F"/>
                </a:solidFill>
              </a:rPr>
              <a:t>ipsum</a:t>
            </a:r>
            <a:r>
              <a:rPr lang="en-US" dirty="0">
                <a:solidFill>
                  <a:srgbClr val="5F5F5F"/>
                </a:solidFill>
              </a:rPr>
              <a:t> dolor sit </a:t>
            </a:r>
            <a:r>
              <a:rPr lang="en-US" dirty="0" err="1">
                <a:solidFill>
                  <a:srgbClr val="5F5F5F"/>
                </a:solidFill>
              </a:rPr>
              <a:t>amet</a:t>
            </a:r>
            <a:r>
              <a:rPr lang="en-US" dirty="0">
                <a:solidFill>
                  <a:srgbClr val="5F5F5F"/>
                </a:solidFill>
              </a:rPr>
              <a:t> </a:t>
            </a:r>
            <a:r>
              <a:rPr lang="en-US" dirty="0" err="1">
                <a:solidFill>
                  <a:srgbClr val="5F5F5F"/>
                </a:solidFill>
              </a:rPr>
              <a:t>consectetuer</a:t>
            </a:r>
            <a:endParaRPr lang="en-NZ" dirty="0">
              <a:solidFill>
                <a:schemeClr val="tx1"/>
              </a:solidFill>
            </a:endParaRPr>
          </a:p>
          <a:p>
            <a:pPr marL="171450" indent="-171450">
              <a:buFont typeface="Arial" panose="020B0604020202020204" pitchFamily="34" charset="0"/>
              <a:buChar char="•"/>
            </a:pPr>
            <a:r>
              <a:rPr lang="en-US" dirty="0" err="1">
                <a:solidFill>
                  <a:srgbClr val="5F5F5F"/>
                </a:solidFill>
              </a:rPr>
              <a:t>Adipiscing</a:t>
            </a:r>
            <a:r>
              <a:rPr lang="en-US" dirty="0">
                <a:solidFill>
                  <a:srgbClr val="5F5F5F"/>
                </a:solidFill>
              </a:rPr>
              <a:t> </a:t>
            </a:r>
            <a:r>
              <a:rPr lang="en-US" dirty="0" err="1">
                <a:solidFill>
                  <a:srgbClr val="5F5F5F"/>
                </a:solidFill>
              </a:rPr>
              <a:t>elit</a:t>
            </a:r>
            <a:r>
              <a:rPr lang="en-US" dirty="0">
                <a:solidFill>
                  <a:srgbClr val="5F5F5F"/>
                </a:solidFill>
              </a:rPr>
              <a:t> </a:t>
            </a:r>
            <a:r>
              <a:rPr lang="en-US" dirty="0" err="1">
                <a:solidFill>
                  <a:srgbClr val="5F5F5F"/>
                </a:solidFill>
              </a:rPr>
              <a:t>nullam</a:t>
            </a:r>
            <a:r>
              <a:rPr lang="en-US" dirty="0">
                <a:solidFill>
                  <a:srgbClr val="5F5F5F"/>
                </a:solidFill>
              </a:rPr>
              <a:t> </a:t>
            </a:r>
            <a:r>
              <a:rPr lang="en-US" dirty="0" err="1">
                <a:solidFill>
                  <a:srgbClr val="5F5F5F"/>
                </a:solidFill>
              </a:rPr>
              <a:t>ornare</a:t>
            </a:r>
            <a:r>
              <a:rPr lang="en-US" dirty="0">
                <a:solidFill>
                  <a:srgbClr val="5F5F5F"/>
                </a:solidFill>
              </a:rPr>
              <a:t> dictum ligula</a:t>
            </a:r>
            <a:endParaRPr lang="en-NZ" dirty="0">
              <a:solidFill>
                <a:schemeClr val="tx1"/>
              </a:solidFill>
            </a:endParaRPr>
          </a:p>
          <a:p>
            <a:pPr marL="171450" indent="-171450">
              <a:buFont typeface="Arial" panose="020B0604020202020204" pitchFamily="34" charset="0"/>
              <a:buChar char="•"/>
            </a:pPr>
            <a:r>
              <a:rPr lang="en-US" dirty="0">
                <a:solidFill>
                  <a:srgbClr val="5F5F5F"/>
                </a:solidFill>
              </a:rPr>
              <a:t>Maecenas </a:t>
            </a:r>
            <a:r>
              <a:rPr lang="en-US" dirty="0" err="1">
                <a:solidFill>
                  <a:srgbClr val="5F5F5F"/>
                </a:solidFill>
              </a:rPr>
              <a:t>elementum</a:t>
            </a:r>
            <a:r>
              <a:rPr lang="en-US" dirty="0">
                <a:solidFill>
                  <a:srgbClr val="5F5F5F"/>
                </a:solidFill>
              </a:rPr>
              <a:t> </a:t>
            </a:r>
            <a:r>
              <a:rPr lang="en-US" dirty="0" err="1">
                <a:solidFill>
                  <a:srgbClr val="5F5F5F"/>
                </a:solidFill>
              </a:rPr>
              <a:t>suscipit</a:t>
            </a:r>
            <a:r>
              <a:rPr lang="en-US" dirty="0">
                <a:solidFill>
                  <a:srgbClr val="5F5F5F"/>
                </a:solidFill>
              </a:rPr>
              <a:t> </a:t>
            </a:r>
          </a:p>
          <a:p>
            <a:pPr marL="171450" indent="-171450">
              <a:buFont typeface="Arial" panose="020B0604020202020204" pitchFamily="34" charset="0"/>
              <a:buChar char="•"/>
            </a:pPr>
            <a:r>
              <a:rPr lang="en-US" dirty="0" err="1">
                <a:solidFill>
                  <a:srgbClr val="5F5F5F"/>
                </a:solidFill>
              </a:rPr>
              <a:t>Cras</a:t>
            </a:r>
            <a:r>
              <a:rPr lang="en-US" dirty="0">
                <a:solidFill>
                  <a:srgbClr val="5F5F5F"/>
                </a:solidFill>
              </a:rPr>
              <a:t> </a:t>
            </a:r>
            <a:r>
              <a:rPr lang="en-US" dirty="0" err="1">
                <a:solidFill>
                  <a:srgbClr val="5F5F5F"/>
                </a:solidFill>
              </a:rPr>
              <a:t>imperdiet</a:t>
            </a:r>
            <a:r>
              <a:rPr lang="en-US" dirty="0">
                <a:solidFill>
                  <a:srgbClr val="5F5F5F"/>
                </a:solidFill>
              </a:rPr>
              <a:t> </a:t>
            </a:r>
            <a:r>
              <a:rPr lang="en-US" dirty="0" err="1">
                <a:solidFill>
                  <a:srgbClr val="5F5F5F"/>
                </a:solidFill>
              </a:rPr>
              <a:t>leo</a:t>
            </a:r>
            <a:r>
              <a:rPr lang="en-US" dirty="0">
                <a:solidFill>
                  <a:srgbClr val="5F5F5F"/>
                </a:solidFill>
              </a:rPr>
              <a:t> ac </a:t>
            </a:r>
            <a:r>
              <a:rPr lang="en-US" dirty="0" err="1">
                <a:solidFill>
                  <a:srgbClr val="5F5F5F"/>
                </a:solidFill>
              </a:rPr>
              <a:t>felis</a:t>
            </a:r>
            <a:r>
              <a:rPr lang="en-US" dirty="0">
                <a:solidFill>
                  <a:srgbClr val="5F5F5F"/>
                </a:solidFill>
              </a:rPr>
              <a:t> </a:t>
            </a:r>
            <a:br>
              <a:rPr lang="en-US" dirty="0">
                <a:solidFill>
                  <a:srgbClr val="5F5F5F"/>
                </a:solidFill>
              </a:rPr>
            </a:br>
            <a:r>
              <a:rPr lang="en-US" dirty="0">
                <a:solidFill>
                  <a:srgbClr val="5F5F5F"/>
                </a:solidFill>
              </a:rPr>
              <a:t>dictum </a:t>
            </a:r>
            <a:r>
              <a:rPr lang="en-US" dirty="0" err="1">
                <a:solidFill>
                  <a:srgbClr val="5F5F5F"/>
                </a:solidFill>
              </a:rPr>
              <a:t>luctus</a:t>
            </a:r>
            <a:endParaRPr lang="en-NZ" dirty="0">
              <a:solidFill>
                <a:schemeClr val="tx1"/>
              </a:solidFill>
            </a:endParaRPr>
          </a:p>
        </p:txBody>
      </p:sp>
      <p:sp>
        <p:nvSpPr>
          <p:cNvPr id="30" name="Text Placeholder 3"/>
          <p:cNvSpPr>
            <a:spLocks noGrp="1"/>
          </p:cNvSpPr>
          <p:nvPr>
            <p:ph type="body" sz="quarter" idx="14" hasCustomPrompt="1"/>
          </p:nvPr>
        </p:nvSpPr>
        <p:spPr>
          <a:xfrm>
            <a:off x="5974630" y="1561353"/>
            <a:ext cx="2343387" cy="3330499"/>
          </a:xfrm>
          <a:prstGeom prst="rect">
            <a:avLst/>
          </a:prstGeom>
        </p:spPr>
        <p:txBody>
          <a:bodyPr lIns="0"/>
          <a:lstStyle>
            <a:lvl1pPr>
              <a:defRPr sz="1200" b="0"/>
            </a:lvl1pPr>
          </a:lstStyle>
          <a:p>
            <a:r>
              <a:rPr lang="en-NZ" b="1" dirty="0">
                <a:solidFill>
                  <a:srgbClr val="5F5F5F"/>
                </a:solidFill>
              </a:rPr>
              <a:t>Small Sub Heading</a:t>
            </a:r>
          </a:p>
          <a:p>
            <a:pPr marL="171450" indent="-171450">
              <a:buFont typeface="Arial" panose="020B0604020202020204" pitchFamily="34" charset="0"/>
              <a:buChar char="•"/>
            </a:pPr>
            <a:r>
              <a:rPr lang="en-US" dirty="0" err="1">
                <a:solidFill>
                  <a:srgbClr val="5F5F5F"/>
                </a:solidFill>
              </a:rPr>
              <a:t>Lorem</a:t>
            </a:r>
            <a:r>
              <a:rPr lang="en-US" dirty="0">
                <a:solidFill>
                  <a:srgbClr val="5F5F5F"/>
                </a:solidFill>
              </a:rPr>
              <a:t> </a:t>
            </a:r>
            <a:r>
              <a:rPr lang="en-US" dirty="0" err="1">
                <a:solidFill>
                  <a:srgbClr val="5F5F5F"/>
                </a:solidFill>
              </a:rPr>
              <a:t>ipsum</a:t>
            </a:r>
            <a:r>
              <a:rPr lang="en-US" dirty="0">
                <a:solidFill>
                  <a:srgbClr val="5F5F5F"/>
                </a:solidFill>
              </a:rPr>
              <a:t> dolor sit </a:t>
            </a:r>
            <a:r>
              <a:rPr lang="en-US" dirty="0" err="1">
                <a:solidFill>
                  <a:srgbClr val="5F5F5F"/>
                </a:solidFill>
              </a:rPr>
              <a:t>amet</a:t>
            </a:r>
            <a:r>
              <a:rPr lang="en-US" dirty="0">
                <a:solidFill>
                  <a:srgbClr val="5F5F5F"/>
                </a:solidFill>
              </a:rPr>
              <a:t> </a:t>
            </a:r>
            <a:r>
              <a:rPr lang="en-US" dirty="0" err="1">
                <a:solidFill>
                  <a:srgbClr val="5F5F5F"/>
                </a:solidFill>
              </a:rPr>
              <a:t>consectetuer</a:t>
            </a:r>
            <a:endParaRPr lang="en-NZ" dirty="0">
              <a:solidFill>
                <a:schemeClr val="tx1"/>
              </a:solidFill>
            </a:endParaRPr>
          </a:p>
          <a:p>
            <a:pPr marL="171450" indent="-171450">
              <a:buFont typeface="Arial" panose="020B0604020202020204" pitchFamily="34" charset="0"/>
              <a:buChar char="•"/>
            </a:pPr>
            <a:r>
              <a:rPr lang="en-US" dirty="0" err="1">
                <a:solidFill>
                  <a:srgbClr val="5F5F5F"/>
                </a:solidFill>
              </a:rPr>
              <a:t>Adipiscing</a:t>
            </a:r>
            <a:r>
              <a:rPr lang="en-US" dirty="0">
                <a:solidFill>
                  <a:srgbClr val="5F5F5F"/>
                </a:solidFill>
              </a:rPr>
              <a:t> </a:t>
            </a:r>
            <a:r>
              <a:rPr lang="en-US" dirty="0" err="1">
                <a:solidFill>
                  <a:srgbClr val="5F5F5F"/>
                </a:solidFill>
              </a:rPr>
              <a:t>elit</a:t>
            </a:r>
            <a:r>
              <a:rPr lang="en-US" dirty="0">
                <a:solidFill>
                  <a:srgbClr val="5F5F5F"/>
                </a:solidFill>
              </a:rPr>
              <a:t> </a:t>
            </a:r>
            <a:r>
              <a:rPr lang="en-US" dirty="0" err="1">
                <a:solidFill>
                  <a:srgbClr val="5F5F5F"/>
                </a:solidFill>
              </a:rPr>
              <a:t>nullam</a:t>
            </a:r>
            <a:r>
              <a:rPr lang="en-US" dirty="0">
                <a:solidFill>
                  <a:srgbClr val="5F5F5F"/>
                </a:solidFill>
              </a:rPr>
              <a:t> </a:t>
            </a:r>
            <a:r>
              <a:rPr lang="en-US" dirty="0" err="1">
                <a:solidFill>
                  <a:srgbClr val="5F5F5F"/>
                </a:solidFill>
              </a:rPr>
              <a:t>ornare</a:t>
            </a:r>
            <a:r>
              <a:rPr lang="en-US" dirty="0">
                <a:solidFill>
                  <a:srgbClr val="5F5F5F"/>
                </a:solidFill>
              </a:rPr>
              <a:t> dictum ligula</a:t>
            </a:r>
            <a:endParaRPr lang="en-NZ" dirty="0">
              <a:solidFill>
                <a:schemeClr val="tx1"/>
              </a:solidFill>
            </a:endParaRPr>
          </a:p>
          <a:p>
            <a:pPr marL="171450" indent="-171450">
              <a:buFont typeface="Arial" panose="020B0604020202020204" pitchFamily="34" charset="0"/>
              <a:buChar char="•"/>
            </a:pPr>
            <a:r>
              <a:rPr lang="en-US" dirty="0">
                <a:solidFill>
                  <a:srgbClr val="5F5F5F"/>
                </a:solidFill>
              </a:rPr>
              <a:t>Maecenas </a:t>
            </a:r>
            <a:r>
              <a:rPr lang="en-US" dirty="0" err="1">
                <a:solidFill>
                  <a:srgbClr val="5F5F5F"/>
                </a:solidFill>
              </a:rPr>
              <a:t>elementum</a:t>
            </a:r>
            <a:r>
              <a:rPr lang="en-US" dirty="0">
                <a:solidFill>
                  <a:srgbClr val="5F5F5F"/>
                </a:solidFill>
              </a:rPr>
              <a:t> </a:t>
            </a:r>
            <a:r>
              <a:rPr lang="en-US" dirty="0" err="1">
                <a:solidFill>
                  <a:srgbClr val="5F5F5F"/>
                </a:solidFill>
              </a:rPr>
              <a:t>suscipit</a:t>
            </a:r>
            <a:r>
              <a:rPr lang="en-US" dirty="0">
                <a:solidFill>
                  <a:srgbClr val="5F5F5F"/>
                </a:solidFill>
              </a:rPr>
              <a:t> </a:t>
            </a:r>
          </a:p>
          <a:p>
            <a:pPr marL="171450" indent="-171450">
              <a:buFont typeface="Arial" panose="020B0604020202020204" pitchFamily="34" charset="0"/>
              <a:buChar char="•"/>
            </a:pPr>
            <a:r>
              <a:rPr lang="en-US" dirty="0" err="1">
                <a:solidFill>
                  <a:srgbClr val="5F5F5F"/>
                </a:solidFill>
              </a:rPr>
              <a:t>Cras</a:t>
            </a:r>
            <a:r>
              <a:rPr lang="en-US" dirty="0">
                <a:solidFill>
                  <a:srgbClr val="5F5F5F"/>
                </a:solidFill>
              </a:rPr>
              <a:t> </a:t>
            </a:r>
            <a:r>
              <a:rPr lang="en-US" dirty="0" err="1">
                <a:solidFill>
                  <a:srgbClr val="5F5F5F"/>
                </a:solidFill>
              </a:rPr>
              <a:t>imperdiet</a:t>
            </a:r>
            <a:r>
              <a:rPr lang="en-US" dirty="0">
                <a:solidFill>
                  <a:srgbClr val="5F5F5F"/>
                </a:solidFill>
              </a:rPr>
              <a:t> </a:t>
            </a:r>
            <a:r>
              <a:rPr lang="en-US" dirty="0" err="1">
                <a:solidFill>
                  <a:srgbClr val="5F5F5F"/>
                </a:solidFill>
              </a:rPr>
              <a:t>leo</a:t>
            </a:r>
            <a:r>
              <a:rPr lang="en-US" dirty="0">
                <a:solidFill>
                  <a:srgbClr val="5F5F5F"/>
                </a:solidFill>
              </a:rPr>
              <a:t> ac </a:t>
            </a:r>
            <a:r>
              <a:rPr lang="en-US" dirty="0" err="1">
                <a:solidFill>
                  <a:srgbClr val="5F5F5F"/>
                </a:solidFill>
              </a:rPr>
              <a:t>felis</a:t>
            </a:r>
            <a:r>
              <a:rPr lang="en-US" dirty="0">
                <a:solidFill>
                  <a:srgbClr val="5F5F5F"/>
                </a:solidFill>
              </a:rPr>
              <a:t> </a:t>
            </a:r>
            <a:br>
              <a:rPr lang="en-US" dirty="0">
                <a:solidFill>
                  <a:srgbClr val="5F5F5F"/>
                </a:solidFill>
              </a:rPr>
            </a:br>
            <a:r>
              <a:rPr lang="en-US" dirty="0">
                <a:solidFill>
                  <a:srgbClr val="5F5F5F"/>
                </a:solidFill>
              </a:rPr>
              <a:t>dictum </a:t>
            </a:r>
            <a:r>
              <a:rPr lang="en-US" dirty="0" err="1">
                <a:solidFill>
                  <a:srgbClr val="5F5F5F"/>
                </a:solidFill>
              </a:rPr>
              <a:t>luctus</a:t>
            </a:r>
            <a:endParaRPr lang="en-NZ" dirty="0">
              <a:solidFill>
                <a:schemeClr val="tx1"/>
              </a:solidFill>
            </a:endParaRPr>
          </a:p>
        </p:txBody>
      </p:sp>
      <p:sp>
        <p:nvSpPr>
          <p:cNvPr id="32" name="Text Placeholder 3"/>
          <p:cNvSpPr>
            <a:spLocks noGrp="1"/>
          </p:cNvSpPr>
          <p:nvPr>
            <p:ph type="body" sz="quarter" idx="16" hasCustomPrompt="1"/>
          </p:nvPr>
        </p:nvSpPr>
        <p:spPr>
          <a:xfrm>
            <a:off x="3377721" y="1561353"/>
            <a:ext cx="2343387" cy="3330499"/>
          </a:xfrm>
          <a:prstGeom prst="rect">
            <a:avLst/>
          </a:prstGeom>
        </p:spPr>
        <p:txBody>
          <a:bodyPr lIns="0"/>
          <a:lstStyle>
            <a:lvl1pPr>
              <a:defRPr sz="1200" b="0"/>
            </a:lvl1pPr>
          </a:lstStyle>
          <a:p>
            <a:r>
              <a:rPr lang="en-NZ" b="1" dirty="0">
                <a:solidFill>
                  <a:srgbClr val="5F5F5F"/>
                </a:solidFill>
              </a:rPr>
              <a:t>Small Sub Heading</a:t>
            </a:r>
          </a:p>
          <a:p>
            <a:pPr marL="171450" indent="-171450">
              <a:buFont typeface="Arial" panose="020B0604020202020204" pitchFamily="34" charset="0"/>
              <a:buChar char="•"/>
            </a:pPr>
            <a:r>
              <a:rPr lang="en-US" dirty="0" err="1">
                <a:solidFill>
                  <a:srgbClr val="5F5F5F"/>
                </a:solidFill>
              </a:rPr>
              <a:t>Lorem</a:t>
            </a:r>
            <a:r>
              <a:rPr lang="en-US" dirty="0">
                <a:solidFill>
                  <a:srgbClr val="5F5F5F"/>
                </a:solidFill>
              </a:rPr>
              <a:t> </a:t>
            </a:r>
            <a:r>
              <a:rPr lang="en-US" dirty="0" err="1">
                <a:solidFill>
                  <a:srgbClr val="5F5F5F"/>
                </a:solidFill>
              </a:rPr>
              <a:t>ipsum</a:t>
            </a:r>
            <a:r>
              <a:rPr lang="en-US" dirty="0">
                <a:solidFill>
                  <a:srgbClr val="5F5F5F"/>
                </a:solidFill>
              </a:rPr>
              <a:t> dolor sit </a:t>
            </a:r>
            <a:r>
              <a:rPr lang="en-US" dirty="0" err="1">
                <a:solidFill>
                  <a:srgbClr val="5F5F5F"/>
                </a:solidFill>
              </a:rPr>
              <a:t>amet</a:t>
            </a:r>
            <a:r>
              <a:rPr lang="en-US" dirty="0">
                <a:solidFill>
                  <a:srgbClr val="5F5F5F"/>
                </a:solidFill>
              </a:rPr>
              <a:t> </a:t>
            </a:r>
            <a:r>
              <a:rPr lang="en-US" dirty="0" err="1">
                <a:solidFill>
                  <a:srgbClr val="5F5F5F"/>
                </a:solidFill>
              </a:rPr>
              <a:t>consectetuer</a:t>
            </a:r>
            <a:endParaRPr lang="en-NZ" dirty="0">
              <a:solidFill>
                <a:schemeClr val="tx1"/>
              </a:solidFill>
            </a:endParaRPr>
          </a:p>
          <a:p>
            <a:pPr marL="171450" indent="-171450">
              <a:buFont typeface="Arial" panose="020B0604020202020204" pitchFamily="34" charset="0"/>
              <a:buChar char="•"/>
            </a:pPr>
            <a:r>
              <a:rPr lang="en-US" dirty="0" err="1">
                <a:solidFill>
                  <a:srgbClr val="5F5F5F"/>
                </a:solidFill>
              </a:rPr>
              <a:t>Adipiscing</a:t>
            </a:r>
            <a:r>
              <a:rPr lang="en-US" dirty="0">
                <a:solidFill>
                  <a:srgbClr val="5F5F5F"/>
                </a:solidFill>
              </a:rPr>
              <a:t> </a:t>
            </a:r>
            <a:r>
              <a:rPr lang="en-US" dirty="0" err="1">
                <a:solidFill>
                  <a:srgbClr val="5F5F5F"/>
                </a:solidFill>
              </a:rPr>
              <a:t>elit</a:t>
            </a:r>
            <a:r>
              <a:rPr lang="en-US" dirty="0">
                <a:solidFill>
                  <a:srgbClr val="5F5F5F"/>
                </a:solidFill>
              </a:rPr>
              <a:t> </a:t>
            </a:r>
            <a:r>
              <a:rPr lang="en-US" dirty="0" err="1">
                <a:solidFill>
                  <a:srgbClr val="5F5F5F"/>
                </a:solidFill>
              </a:rPr>
              <a:t>nullam</a:t>
            </a:r>
            <a:r>
              <a:rPr lang="en-US" dirty="0">
                <a:solidFill>
                  <a:srgbClr val="5F5F5F"/>
                </a:solidFill>
              </a:rPr>
              <a:t> </a:t>
            </a:r>
            <a:r>
              <a:rPr lang="en-US" dirty="0" err="1">
                <a:solidFill>
                  <a:srgbClr val="5F5F5F"/>
                </a:solidFill>
              </a:rPr>
              <a:t>ornare</a:t>
            </a:r>
            <a:r>
              <a:rPr lang="en-US" dirty="0">
                <a:solidFill>
                  <a:srgbClr val="5F5F5F"/>
                </a:solidFill>
              </a:rPr>
              <a:t> dictum ligula</a:t>
            </a:r>
            <a:endParaRPr lang="en-NZ" dirty="0">
              <a:solidFill>
                <a:schemeClr val="tx1"/>
              </a:solidFill>
            </a:endParaRPr>
          </a:p>
          <a:p>
            <a:pPr marL="171450" indent="-171450">
              <a:buFont typeface="Arial" panose="020B0604020202020204" pitchFamily="34" charset="0"/>
              <a:buChar char="•"/>
            </a:pPr>
            <a:r>
              <a:rPr lang="en-US" dirty="0">
                <a:solidFill>
                  <a:srgbClr val="5F5F5F"/>
                </a:solidFill>
              </a:rPr>
              <a:t>Maecenas </a:t>
            </a:r>
            <a:r>
              <a:rPr lang="en-US" dirty="0" err="1">
                <a:solidFill>
                  <a:srgbClr val="5F5F5F"/>
                </a:solidFill>
              </a:rPr>
              <a:t>elementum</a:t>
            </a:r>
            <a:r>
              <a:rPr lang="en-US" dirty="0">
                <a:solidFill>
                  <a:srgbClr val="5F5F5F"/>
                </a:solidFill>
              </a:rPr>
              <a:t> </a:t>
            </a:r>
            <a:r>
              <a:rPr lang="en-US" dirty="0" err="1">
                <a:solidFill>
                  <a:srgbClr val="5F5F5F"/>
                </a:solidFill>
              </a:rPr>
              <a:t>suscipit</a:t>
            </a:r>
            <a:r>
              <a:rPr lang="en-US" dirty="0">
                <a:solidFill>
                  <a:srgbClr val="5F5F5F"/>
                </a:solidFill>
              </a:rPr>
              <a:t> </a:t>
            </a:r>
          </a:p>
          <a:p>
            <a:pPr marL="171450" indent="-171450">
              <a:buFont typeface="Arial" panose="020B0604020202020204" pitchFamily="34" charset="0"/>
              <a:buChar char="•"/>
            </a:pPr>
            <a:r>
              <a:rPr lang="en-US" dirty="0" err="1">
                <a:solidFill>
                  <a:srgbClr val="5F5F5F"/>
                </a:solidFill>
              </a:rPr>
              <a:t>Cras</a:t>
            </a:r>
            <a:r>
              <a:rPr lang="en-US" dirty="0">
                <a:solidFill>
                  <a:srgbClr val="5F5F5F"/>
                </a:solidFill>
              </a:rPr>
              <a:t> </a:t>
            </a:r>
            <a:r>
              <a:rPr lang="en-US" dirty="0" err="1">
                <a:solidFill>
                  <a:srgbClr val="5F5F5F"/>
                </a:solidFill>
              </a:rPr>
              <a:t>imperdiet</a:t>
            </a:r>
            <a:r>
              <a:rPr lang="en-US" dirty="0">
                <a:solidFill>
                  <a:srgbClr val="5F5F5F"/>
                </a:solidFill>
              </a:rPr>
              <a:t> </a:t>
            </a:r>
            <a:r>
              <a:rPr lang="en-US" dirty="0" err="1">
                <a:solidFill>
                  <a:srgbClr val="5F5F5F"/>
                </a:solidFill>
              </a:rPr>
              <a:t>leo</a:t>
            </a:r>
            <a:r>
              <a:rPr lang="en-US" dirty="0">
                <a:solidFill>
                  <a:srgbClr val="5F5F5F"/>
                </a:solidFill>
              </a:rPr>
              <a:t> ac </a:t>
            </a:r>
            <a:r>
              <a:rPr lang="en-US" dirty="0" err="1">
                <a:solidFill>
                  <a:srgbClr val="5F5F5F"/>
                </a:solidFill>
              </a:rPr>
              <a:t>felis</a:t>
            </a:r>
            <a:r>
              <a:rPr lang="en-US" dirty="0">
                <a:solidFill>
                  <a:srgbClr val="5F5F5F"/>
                </a:solidFill>
              </a:rPr>
              <a:t> </a:t>
            </a:r>
            <a:br>
              <a:rPr lang="en-US" dirty="0">
                <a:solidFill>
                  <a:srgbClr val="5F5F5F"/>
                </a:solidFill>
              </a:rPr>
            </a:br>
            <a:r>
              <a:rPr lang="en-US" dirty="0">
                <a:solidFill>
                  <a:srgbClr val="5F5F5F"/>
                </a:solidFill>
              </a:rPr>
              <a:t>dictum </a:t>
            </a:r>
            <a:r>
              <a:rPr lang="en-US" dirty="0" err="1">
                <a:solidFill>
                  <a:srgbClr val="5F5F5F"/>
                </a:solidFill>
              </a:rPr>
              <a:t>luctus</a:t>
            </a:r>
            <a:endParaRPr lang="en-NZ" dirty="0">
              <a:solidFill>
                <a:schemeClr val="tx1"/>
              </a:solidFill>
            </a:endParaRPr>
          </a:p>
        </p:txBody>
      </p:sp>
      <p:cxnSp>
        <p:nvCxnSpPr>
          <p:cNvPr id="11" name="Straight Connector 10"/>
          <p:cNvCxnSpPr/>
          <p:nvPr userDrawn="1"/>
        </p:nvCxnSpPr>
        <p:spPr>
          <a:xfrm rot="5400000" flipH="1" flipV="1">
            <a:off x="-2142525" y="3223843"/>
            <a:ext cx="3334433" cy="1588"/>
          </a:xfrm>
          <a:prstGeom prst="line">
            <a:avLst/>
          </a:prstGeom>
          <a:ln w="12700" cap="flat">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698829" y="9072"/>
            <a:ext cx="7010071" cy="983838"/>
          </a:xfrm>
          <a:prstGeom prst="rect">
            <a:avLst/>
          </a:prstGeom>
        </p:spPr>
        <p:txBody>
          <a:bodyPr/>
          <a:lstStyle/>
          <a:p>
            <a:r>
              <a:rPr lang="en-AU" dirty="0"/>
              <a:t>Click to add your title</a:t>
            </a:r>
            <a:endParaRPr lang="en-US" dirty="0"/>
          </a:p>
        </p:txBody>
      </p:sp>
    </p:spTree>
    <p:extLst>
      <p:ext uri="{BB962C8B-B14F-4D97-AF65-F5344CB8AC3E}">
        <p14:creationId xmlns:p14="http://schemas.microsoft.com/office/powerpoint/2010/main" val="2696402701"/>
      </p:ext>
    </p:extLst>
  </p:cSld>
  <p:clrMapOvr>
    <a:masterClrMapping/>
  </p:clrMapOvr>
  <p:transition>
    <p:wipe di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8_Four Text Columns Slide">
    <p:spTree>
      <p:nvGrpSpPr>
        <p:cNvPr id="1" name=""/>
        <p:cNvGrpSpPr/>
        <p:nvPr/>
      </p:nvGrpSpPr>
      <p:grpSpPr>
        <a:xfrm>
          <a:off x="0" y="0"/>
          <a:ext cx="0" cy="0"/>
          <a:chOff x="0" y="0"/>
          <a:chExt cx="0" cy="0"/>
        </a:xfrm>
      </p:grpSpPr>
      <p:sp>
        <p:nvSpPr>
          <p:cNvPr id="5" name="Text Placeholder 3"/>
          <p:cNvSpPr>
            <a:spLocks noGrp="1"/>
          </p:cNvSpPr>
          <p:nvPr>
            <p:ph type="body" sz="quarter" idx="12" hasCustomPrompt="1"/>
          </p:nvPr>
        </p:nvSpPr>
        <p:spPr>
          <a:xfrm>
            <a:off x="780813" y="1568825"/>
            <a:ext cx="1660729" cy="3323028"/>
          </a:xfrm>
          <a:prstGeom prst="rect">
            <a:avLst/>
          </a:prstGeom>
        </p:spPr>
        <p:txBody>
          <a:bodyPr lIns="0"/>
          <a:lstStyle>
            <a:lvl1pPr>
              <a:defRPr sz="1200" b="0"/>
            </a:lvl1pPr>
          </a:lstStyle>
          <a:p>
            <a:r>
              <a:rPr lang="en-NZ" b="1" dirty="0">
                <a:solidFill>
                  <a:srgbClr val="5F5F5F"/>
                </a:solidFill>
              </a:rPr>
              <a:t>Small Sub Heading</a:t>
            </a:r>
          </a:p>
          <a:p>
            <a:pPr marL="171450" indent="-171450">
              <a:buFont typeface="Arial" panose="020B0604020202020204" pitchFamily="34" charset="0"/>
              <a:buChar char="•"/>
            </a:pPr>
            <a:r>
              <a:rPr lang="en-US" dirty="0" err="1">
                <a:solidFill>
                  <a:srgbClr val="5F5F5F"/>
                </a:solidFill>
              </a:rPr>
              <a:t>Lorem</a:t>
            </a:r>
            <a:r>
              <a:rPr lang="en-US" dirty="0">
                <a:solidFill>
                  <a:srgbClr val="5F5F5F"/>
                </a:solidFill>
              </a:rPr>
              <a:t> </a:t>
            </a:r>
            <a:r>
              <a:rPr lang="en-US" dirty="0" err="1">
                <a:solidFill>
                  <a:srgbClr val="5F5F5F"/>
                </a:solidFill>
              </a:rPr>
              <a:t>ipsum</a:t>
            </a:r>
            <a:r>
              <a:rPr lang="en-US" dirty="0">
                <a:solidFill>
                  <a:srgbClr val="5F5F5F"/>
                </a:solidFill>
              </a:rPr>
              <a:t> dolor sit </a:t>
            </a:r>
            <a:r>
              <a:rPr lang="en-US" dirty="0" err="1">
                <a:solidFill>
                  <a:srgbClr val="5F5F5F"/>
                </a:solidFill>
              </a:rPr>
              <a:t>amet</a:t>
            </a:r>
            <a:r>
              <a:rPr lang="en-US" dirty="0">
                <a:solidFill>
                  <a:srgbClr val="5F5F5F"/>
                </a:solidFill>
              </a:rPr>
              <a:t> </a:t>
            </a:r>
            <a:r>
              <a:rPr lang="en-US" dirty="0" err="1">
                <a:solidFill>
                  <a:srgbClr val="5F5F5F"/>
                </a:solidFill>
              </a:rPr>
              <a:t>consectetuer</a:t>
            </a:r>
            <a:endParaRPr lang="en-NZ" dirty="0">
              <a:solidFill>
                <a:schemeClr val="tx1"/>
              </a:solidFill>
            </a:endParaRPr>
          </a:p>
          <a:p>
            <a:pPr marL="171450" indent="-171450">
              <a:buFont typeface="Arial" panose="020B0604020202020204" pitchFamily="34" charset="0"/>
              <a:buChar char="•"/>
            </a:pPr>
            <a:r>
              <a:rPr lang="en-US" dirty="0" err="1">
                <a:solidFill>
                  <a:srgbClr val="5F5F5F"/>
                </a:solidFill>
              </a:rPr>
              <a:t>Adipiscing</a:t>
            </a:r>
            <a:r>
              <a:rPr lang="en-US" dirty="0">
                <a:solidFill>
                  <a:srgbClr val="5F5F5F"/>
                </a:solidFill>
              </a:rPr>
              <a:t> </a:t>
            </a:r>
            <a:r>
              <a:rPr lang="en-US" dirty="0" err="1">
                <a:solidFill>
                  <a:srgbClr val="5F5F5F"/>
                </a:solidFill>
              </a:rPr>
              <a:t>elit</a:t>
            </a:r>
            <a:r>
              <a:rPr lang="en-US" dirty="0">
                <a:solidFill>
                  <a:srgbClr val="5F5F5F"/>
                </a:solidFill>
              </a:rPr>
              <a:t> </a:t>
            </a:r>
            <a:r>
              <a:rPr lang="en-US" dirty="0" err="1">
                <a:solidFill>
                  <a:srgbClr val="5F5F5F"/>
                </a:solidFill>
              </a:rPr>
              <a:t>nullam</a:t>
            </a:r>
            <a:r>
              <a:rPr lang="en-US" dirty="0">
                <a:solidFill>
                  <a:srgbClr val="5F5F5F"/>
                </a:solidFill>
              </a:rPr>
              <a:t> </a:t>
            </a:r>
            <a:r>
              <a:rPr lang="en-US" dirty="0" err="1">
                <a:solidFill>
                  <a:srgbClr val="5F5F5F"/>
                </a:solidFill>
              </a:rPr>
              <a:t>ornare</a:t>
            </a:r>
            <a:r>
              <a:rPr lang="en-US" dirty="0">
                <a:solidFill>
                  <a:srgbClr val="5F5F5F"/>
                </a:solidFill>
              </a:rPr>
              <a:t> dictum ligula</a:t>
            </a:r>
            <a:endParaRPr lang="en-NZ" dirty="0">
              <a:solidFill>
                <a:schemeClr val="tx1"/>
              </a:solidFill>
            </a:endParaRPr>
          </a:p>
          <a:p>
            <a:pPr marL="171450" indent="-171450">
              <a:buFont typeface="Arial" panose="020B0604020202020204" pitchFamily="34" charset="0"/>
              <a:buChar char="•"/>
            </a:pPr>
            <a:r>
              <a:rPr lang="en-US" dirty="0">
                <a:solidFill>
                  <a:srgbClr val="5F5F5F"/>
                </a:solidFill>
              </a:rPr>
              <a:t>Maecenas </a:t>
            </a:r>
            <a:r>
              <a:rPr lang="en-US" dirty="0" err="1">
                <a:solidFill>
                  <a:srgbClr val="5F5F5F"/>
                </a:solidFill>
              </a:rPr>
              <a:t>elementum</a:t>
            </a:r>
            <a:r>
              <a:rPr lang="en-US" dirty="0">
                <a:solidFill>
                  <a:srgbClr val="5F5F5F"/>
                </a:solidFill>
              </a:rPr>
              <a:t> </a:t>
            </a:r>
            <a:r>
              <a:rPr lang="en-US" dirty="0" err="1">
                <a:solidFill>
                  <a:srgbClr val="5F5F5F"/>
                </a:solidFill>
              </a:rPr>
              <a:t>suscipit</a:t>
            </a:r>
            <a:r>
              <a:rPr lang="en-US" dirty="0">
                <a:solidFill>
                  <a:srgbClr val="5F5F5F"/>
                </a:solidFill>
              </a:rPr>
              <a:t> </a:t>
            </a:r>
          </a:p>
        </p:txBody>
      </p:sp>
      <p:sp>
        <p:nvSpPr>
          <p:cNvPr id="6" name="Text Placeholder 3"/>
          <p:cNvSpPr>
            <a:spLocks noGrp="1"/>
          </p:cNvSpPr>
          <p:nvPr>
            <p:ph type="body" sz="quarter" idx="13" hasCustomPrompt="1"/>
          </p:nvPr>
        </p:nvSpPr>
        <p:spPr>
          <a:xfrm>
            <a:off x="2741802" y="1568825"/>
            <a:ext cx="1671151" cy="3323028"/>
          </a:xfrm>
          <a:prstGeom prst="rect">
            <a:avLst/>
          </a:prstGeom>
        </p:spPr>
        <p:txBody>
          <a:bodyPr lIns="0"/>
          <a:lstStyle>
            <a:lvl1pPr>
              <a:defRPr sz="1200" b="0"/>
            </a:lvl1pPr>
          </a:lstStyle>
          <a:p>
            <a:r>
              <a:rPr lang="en-NZ" b="1" dirty="0">
                <a:solidFill>
                  <a:srgbClr val="5F5F5F"/>
                </a:solidFill>
              </a:rPr>
              <a:t>Small Sub Heading</a:t>
            </a:r>
          </a:p>
          <a:p>
            <a:pPr marL="171450" indent="-171450">
              <a:buFont typeface="Arial" panose="020B0604020202020204" pitchFamily="34" charset="0"/>
              <a:buChar char="•"/>
            </a:pPr>
            <a:r>
              <a:rPr lang="en-US" dirty="0" err="1">
                <a:solidFill>
                  <a:srgbClr val="5F5F5F"/>
                </a:solidFill>
              </a:rPr>
              <a:t>Lorem</a:t>
            </a:r>
            <a:r>
              <a:rPr lang="en-US" dirty="0">
                <a:solidFill>
                  <a:srgbClr val="5F5F5F"/>
                </a:solidFill>
              </a:rPr>
              <a:t> </a:t>
            </a:r>
            <a:r>
              <a:rPr lang="en-US" dirty="0" err="1">
                <a:solidFill>
                  <a:srgbClr val="5F5F5F"/>
                </a:solidFill>
              </a:rPr>
              <a:t>ipsum</a:t>
            </a:r>
            <a:r>
              <a:rPr lang="en-US" dirty="0">
                <a:solidFill>
                  <a:srgbClr val="5F5F5F"/>
                </a:solidFill>
              </a:rPr>
              <a:t> dolor sit </a:t>
            </a:r>
            <a:r>
              <a:rPr lang="en-US" dirty="0" err="1">
                <a:solidFill>
                  <a:srgbClr val="5F5F5F"/>
                </a:solidFill>
              </a:rPr>
              <a:t>amet</a:t>
            </a:r>
            <a:r>
              <a:rPr lang="en-US" dirty="0">
                <a:solidFill>
                  <a:srgbClr val="5F5F5F"/>
                </a:solidFill>
              </a:rPr>
              <a:t> </a:t>
            </a:r>
            <a:r>
              <a:rPr lang="en-US" dirty="0" err="1">
                <a:solidFill>
                  <a:srgbClr val="5F5F5F"/>
                </a:solidFill>
              </a:rPr>
              <a:t>consectetuer</a:t>
            </a:r>
            <a:endParaRPr lang="en-NZ" dirty="0">
              <a:solidFill>
                <a:schemeClr val="tx1"/>
              </a:solidFill>
            </a:endParaRPr>
          </a:p>
          <a:p>
            <a:pPr marL="171450" indent="-171450">
              <a:buFont typeface="Arial" panose="020B0604020202020204" pitchFamily="34" charset="0"/>
              <a:buChar char="•"/>
            </a:pPr>
            <a:r>
              <a:rPr lang="en-US" dirty="0" err="1">
                <a:solidFill>
                  <a:srgbClr val="5F5F5F"/>
                </a:solidFill>
              </a:rPr>
              <a:t>Adipiscing</a:t>
            </a:r>
            <a:r>
              <a:rPr lang="en-US" dirty="0">
                <a:solidFill>
                  <a:srgbClr val="5F5F5F"/>
                </a:solidFill>
              </a:rPr>
              <a:t> </a:t>
            </a:r>
            <a:r>
              <a:rPr lang="en-US" dirty="0" err="1">
                <a:solidFill>
                  <a:srgbClr val="5F5F5F"/>
                </a:solidFill>
              </a:rPr>
              <a:t>elit</a:t>
            </a:r>
            <a:r>
              <a:rPr lang="en-US" dirty="0">
                <a:solidFill>
                  <a:srgbClr val="5F5F5F"/>
                </a:solidFill>
              </a:rPr>
              <a:t> </a:t>
            </a:r>
            <a:r>
              <a:rPr lang="en-US" dirty="0" err="1">
                <a:solidFill>
                  <a:srgbClr val="5F5F5F"/>
                </a:solidFill>
              </a:rPr>
              <a:t>nullam</a:t>
            </a:r>
            <a:r>
              <a:rPr lang="en-US" dirty="0">
                <a:solidFill>
                  <a:srgbClr val="5F5F5F"/>
                </a:solidFill>
              </a:rPr>
              <a:t> </a:t>
            </a:r>
            <a:r>
              <a:rPr lang="en-US" dirty="0" err="1">
                <a:solidFill>
                  <a:srgbClr val="5F5F5F"/>
                </a:solidFill>
              </a:rPr>
              <a:t>ornare</a:t>
            </a:r>
            <a:r>
              <a:rPr lang="en-US" dirty="0">
                <a:solidFill>
                  <a:srgbClr val="5F5F5F"/>
                </a:solidFill>
              </a:rPr>
              <a:t> dictum ligula</a:t>
            </a:r>
            <a:endParaRPr lang="en-NZ" dirty="0">
              <a:solidFill>
                <a:schemeClr val="tx1"/>
              </a:solidFill>
            </a:endParaRPr>
          </a:p>
          <a:p>
            <a:pPr marL="171450" indent="-171450">
              <a:buFont typeface="Arial" panose="020B0604020202020204" pitchFamily="34" charset="0"/>
              <a:buChar char="•"/>
            </a:pPr>
            <a:r>
              <a:rPr lang="en-US" dirty="0">
                <a:solidFill>
                  <a:srgbClr val="5F5F5F"/>
                </a:solidFill>
              </a:rPr>
              <a:t>Maecenas </a:t>
            </a:r>
            <a:r>
              <a:rPr lang="en-US" dirty="0" err="1">
                <a:solidFill>
                  <a:srgbClr val="5F5F5F"/>
                </a:solidFill>
              </a:rPr>
              <a:t>elementum</a:t>
            </a:r>
            <a:r>
              <a:rPr lang="en-US" dirty="0">
                <a:solidFill>
                  <a:srgbClr val="5F5F5F"/>
                </a:solidFill>
              </a:rPr>
              <a:t> </a:t>
            </a:r>
            <a:r>
              <a:rPr lang="en-US" dirty="0" err="1">
                <a:solidFill>
                  <a:srgbClr val="5F5F5F"/>
                </a:solidFill>
              </a:rPr>
              <a:t>suscipit</a:t>
            </a:r>
            <a:r>
              <a:rPr lang="en-US" dirty="0">
                <a:solidFill>
                  <a:srgbClr val="5F5F5F"/>
                </a:solidFill>
              </a:rPr>
              <a:t> </a:t>
            </a:r>
            <a:endParaRPr lang="en-NZ" dirty="0">
              <a:solidFill>
                <a:schemeClr val="tx1"/>
              </a:solidFill>
            </a:endParaRPr>
          </a:p>
        </p:txBody>
      </p:sp>
      <p:sp>
        <p:nvSpPr>
          <p:cNvPr id="7" name="Text Placeholder 3"/>
          <p:cNvSpPr>
            <a:spLocks noGrp="1"/>
          </p:cNvSpPr>
          <p:nvPr>
            <p:ph type="body" sz="quarter" idx="14" hasCustomPrompt="1"/>
          </p:nvPr>
        </p:nvSpPr>
        <p:spPr>
          <a:xfrm>
            <a:off x="4689298" y="1562203"/>
            <a:ext cx="1679521" cy="3339055"/>
          </a:xfrm>
          <a:prstGeom prst="rect">
            <a:avLst/>
          </a:prstGeom>
        </p:spPr>
        <p:txBody>
          <a:bodyPr lIns="0"/>
          <a:lstStyle>
            <a:lvl1pPr>
              <a:defRPr sz="1200" b="0"/>
            </a:lvl1pPr>
          </a:lstStyle>
          <a:p>
            <a:r>
              <a:rPr lang="en-NZ" b="1" dirty="0">
                <a:solidFill>
                  <a:srgbClr val="5F5F5F"/>
                </a:solidFill>
              </a:rPr>
              <a:t>Small Sub Heading</a:t>
            </a:r>
          </a:p>
          <a:p>
            <a:pPr marL="171450" indent="-171450">
              <a:buFont typeface="Arial" panose="020B0604020202020204" pitchFamily="34" charset="0"/>
              <a:buChar char="•"/>
            </a:pPr>
            <a:r>
              <a:rPr lang="en-US" dirty="0" err="1">
                <a:solidFill>
                  <a:srgbClr val="5F5F5F"/>
                </a:solidFill>
              </a:rPr>
              <a:t>Lorem</a:t>
            </a:r>
            <a:r>
              <a:rPr lang="en-US" dirty="0">
                <a:solidFill>
                  <a:srgbClr val="5F5F5F"/>
                </a:solidFill>
              </a:rPr>
              <a:t> </a:t>
            </a:r>
            <a:r>
              <a:rPr lang="en-US" dirty="0" err="1">
                <a:solidFill>
                  <a:srgbClr val="5F5F5F"/>
                </a:solidFill>
              </a:rPr>
              <a:t>ipsum</a:t>
            </a:r>
            <a:r>
              <a:rPr lang="en-US" dirty="0">
                <a:solidFill>
                  <a:srgbClr val="5F5F5F"/>
                </a:solidFill>
              </a:rPr>
              <a:t> dolor sit </a:t>
            </a:r>
            <a:r>
              <a:rPr lang="en-US" dirty="0" err="1">
                <a:solidFill>
                  <a:srgbClr val="5F5F5F"/>
                </a:solidFill>
              </a:rPr>
              <a:t>amet</a:t>
            </a:r>
            <a:r>
              <a:rPr lang="en-US" dirty="0">
                <a:solidFill>
                  <a:srgbClr val="5F5F5F"/>
                </a:solidFill>
              </a:rPr>
              <a:t> </a:t>
            </a:r>
            <a:r>
              <a:rPr lang="en-US" dirty="0" err="1">
                <a:solidFill>
                  <a:srgbClr val="5F5F5F"/>
                </a:solidFill>
              </a:rPr>
              <a:t>consectetuer</a:t>
            </a:r>
            <a:endParaRPr lang="en-NZ" dirty="0">
              <a:solidFill>
                <a:schemeClr val="tx1"/>
              </a:solidFill>
            </a:endParaRPr>
          </a:p>
          <a:p>
            <a:pPr marL="171450" indent="-171450">
              <a:buFont typeface="Arial" panose="020B0604020202020204" pitchFamily="34" charset="0"/>
              <a:buChar char="•"/>
            </a:pPr>
            <a:r>
              <a:rPr lang="en-US" dirty="0" err="1">
                <a:solidFill>
                  <a:srgbClr val="5F5F5F"/>
                </a:solidFill>
              </a:rPr>
              <a:t>Adipiscing</a:t>
            </a:r>
            <a:r>
              <a:rPr lang="en-US" dirty="0">
                <a:solidFill>
                  <a:srgbClr val="5F5F5F"/>
                </a:solidFill>
              </a:rPr>
              <a:t> </a:t>
            </a:r>
            <a:r>
              <a:rPr lang="en-US" dirty="0" err="1">
                <a:solidFill>
                  <a:srgbClr val="5F5F5F"/>
                </a:solidFill>
              </a:rPr>
              <a:t>elit</a:t>
            </a:r>
            <a:r>
              <a:rPr lang="en-US" dirty="0">
                <a:solidFill>
                  <a:srgbClr val="5F5F5F"/>
                </a:solidFill>
              </a:rPr>
              <a:t> </a:t>
            </a:r>
            <a:r>
              <a:rPr lang="en-US" dirty="0" err="1">
                <a:solidFill>
                  <a:srgbClr val="5F5F5F"/>
                </a:solidFill>
              </a:rPr>
              <a:t>nullam</a:t>
            </a:r>
            <a:r>
              <a:rPr lang="en-US" dirty="0">
                <a:solidFill>
                  <a:srgbClr val="5F5F5F"/>
                </a:solidFill>
              </a:rPr>
              <a:t> </a:t>
            </a:r>
            <a:r>
              <a:rPr lang="en-US" dirty="0" err="1">
                <a:solidFill>
                  <a:srgbClr val="5F5F5F"/>
                </a:solidFill>
              </a:rPr>
              <a:t>ornare</a:t>
            </a:r>
            <a:r>
              <a:rPr lang="en-US" dirty="0">
                <a:solidFill>
                  <a:srgbClr val="5F5F5F"/>
                </a:solidFill>
              </a:rPr>
              <a:t> dictum ligula</a:t>
            </a:r>
            <a:endParaRPr lang="en-NZ" dirty="0">
              <a:solidFill>
                <a:schemeClr val="tx1"/>
              </a:solidFill>
            </a:endParaRPr>
          </a:p>
          <a:p>
            <a:pPr marL="171450" indent="-171450">
              <a:buFont typeface="Arial" panose="020B0604020202020204" pitchFamily="34" charset="0"/>
              <a:buChar char="•"/>
            </a:pPr>
            <a:r>
              <a:rPr lang="en-US" dirty="0">
                <a:solidFill>
                  <a:srgbClr val="5F5F5F"/>
                </a:solidFill>
              </a:rPr>
              <a:t>Maecenas </a:t>
            </a:r>
            <a:r>
              <a:rPr lang="en-US" dirty="0" err="1">
                <a:solidFill>
                  <a:srgbClr val="5F5F5F"/>
                </a:solidFill>
              </a:rPr>
              <a:t>elementum</a:t>
            </a:r>
            <a:r>
              <a:rPr lang="en-US" dirty="0">
                <a:solidFill>
                  <a:srgbClr val="5F5F5F"/>
                </a:solidFill>
              </a:rPr>
              <a:t> </a:t>
            </a:r>
            <a:r>
              <a:rPr lang="en-US" dirty="0" err="1">
                <a:solidFill>
                  <a:srgbClr val="5F5F5F"/>
                </a:solidFill>
              </a:rPr>
              <a:t>suscipit</a:t>
            </a:r>
            <a:endParaRPr lang="en-US" dirty="0">
              <a:solidFill>
                <a:srgbClr val="5F5F5F"/>
              </a:solidFill>
            </a:endParaRPr>
          </a:p>
        </p:txBody>
      </p:sp>
      <p:sp>
        <p:nvSpPr>
          <p:cNvPr id="16" name="Text Placeholder 3"/>
          <p:cNvSpPr>
            <a:spLocks noGrp="1"/>
          </p:cNvSpPr>
          <p:nvPr>
            <p:ph type="body" sz="quarter" idx="19" hasCustomPrompt="1"/>
          </p:nvPr>
        </p:nvSpPr>
        <p:spPr>
          <a:xfrm>
            <a:off x="6655203" y="1562203"/>
            <a:ext cx="1679521" cy="3339055"/>
          </a:xfrm>
          <a:prstGeom prst="rect">
            <a:avLst/>
          </a:prstGeom>
        </p:spPr>
        <p:txBody>
          <a:bodyPr lIns="0"/>
          <a:lstStyle>
            <a:lvl1pPr>
              <a:defRPr sz="1200" b="0"/>
            </a:lvl1pPr>
          </a:lstStyle>
          <a:p>
            <a:r>
              <a:rPr lang="en-NZ" b="1" dirty="0">
                <a:solidFill>
                  <a:srgbClr val="5F5F5F"/>
                </a:solidFill>
              </a:rPr>
              <a:t>Small Sub Heading</a:t>
            </a:r>
          </a:p>
          <a:p>
            <a:pPr marL="171450" indent="-171450">
              <a:buFont typeface="Arial" panose="020B0604020202020204" pitchFamily="34" charset="0"/>
              <a:buChar char="•"/>
            </a:pPr>
            <a:r>
              <a:rPr lang="en-US" dirty="0" err="1">
                <a:solidFill>
                  <a:srgbClr val="5F5F5F"/>
                </a:solidFill>
              </a:rPr>
              <a:t>Lorem</a:t>
            </a:r>
            <a:r>
              <a:rPr lang="en-US" dirty="0">
                <a:solidFill>
                  <a:srgbClr val="5F5F5F"/>
                </a:solidFill>
              </a:rPr>
              <a:t> </a:t>
            </a:r>
            <a:r>
              <a:rPr lang="en-US" dirty="0" err="1">
                <a:solidFill>
                  <a:srgbClr val="5F5F5F"/>
                </a:solidFill>
              </a:rPr>
              <a:t>ipsum</a:t>
            </a:r>
            <a:r>
              <a:rPr lang="en-US" dirty="0">
                <a:solidFill>
                  <a:srgbClr val="5F5F5F"/>
                </a:solidFill>
              </a:rPr>
              <a:t> dolor sit </a:t>
            </a:r>
            <a:r>
              <a:rPr lang="en-US" dirty="0" err="1">
                <a:solidFill>
                  <a:srgbClr val="5F5F5F"/>
                </a:solidFill>
              </a:rPr>
              <a:t>amet</a:t>
            </a:r>
            <a:r>
              <a:rPr lang="en-US" dirty="0">
                <a:solidFill>
                  <a:srgbClr val="5F5F5F"/>
                </a:solidFill>
              </a:rPr>
              <a:t> </a:t>
            </a:r>
            <a:r>
              <a:rPr lang="en-US" dirty="0" err="1">
                <a:solidFill>
                  <a:srgbClr val="5F5F5F"/>
                </a:solidFill>
              </a:rPr>
              <a:t>consectetuer</a:t>
            </a:r>
            <a:endParaRPr lang="en-NZ" dirty="0">
              <a:solidFill>
                <a:schemeClr val="tx1"/>
              </a:solidFill>
            </a:endParaRPr>
          </a:p>
          <a:p>
            <a:pPr marL="171450" indent="-171450">
              <a:buFont typeface="Arial" panose="020B0604020202020204" pitchFamily="34" charset="0"/>
              <a:buChar char="•"/>
            </a:pPr>
            <a:r>
              <a:rPr lang="en-US" dirty="0" err="1">
                <a:solidFill>
                  <a:srgbClr val="5F5F5F"/>
                </a:solidFill>
              </a:rPr>
              <a:t>Adipiscing</a:t>
            </a:r>
            <a:r>
              <a:rPr lang="en-US" dirty="0">
                <a:solidFill>
                  <a:srgbClr val="5F5F5F"/>
                </a:solidFill>
              </a:rPr>
              <a:t> </a:t>
            </a:r>
            <a:r>
              <a:rPr lang="en-US" dirty="0" err="1">
                <a:solidFill>
                  <a:srgbClr val="5F5F5F"/>
                </a:solidFill>
              </a:rPr>
              <a:t>elit</a:t>
            </a:r>
            <a:r>
              <a:rPr lang="en-US" dirty="0">
                <a:solidFill>
                  <a:srgbClr val="5F5F5F"/>
                </a:solidFill>
              </a:rPr>
              <a:t> </a:t>
            </a:r>
            <a:r>
              <a:rPr lang="en-US" dirty="0" err="1">
                <a:solidFill>
                  <a:srgbClr val="5F5F5F"/>
                </a:solidFill>
              </a:rPr>
              <a:t>nullam</a:t>
            </a:r>
            <a:r>
              <a:rPr lang="en-US" dirty="0">
                <a:solidFill>
                  <a:srgbClr val="5F5F5F"/>
                </a:solidFill>
              </a:rPr>
              <a:t> </a:t>
            </a:r>
            <a:r>
              <a:rPr lang="en-US" dirty="0" err="1">
                <a:solidFill>
                  <a:srgbClr val="5F5F5F"/>
                </a:solidFill>
              </a:rPr>
              <a:t>ornare</a:t>
            </a:r>
            <a:r>
              <a:rPr lang="en-US" dirty="0">
                <a:solidFill>
                  <a:srgbClr val="5F5F5F"/>
                </a:solidFill>
              </a:rPr>
              <a:t> dictum ligula</a:t>
            </a:r>
            <a:endParaRPr lang="en-NZ" dirty="0">
              <a:solidFill>
                <a:schemeClr val="tx1"/>
              </a:solidFill>
            </a:endParaRPr>
          </a:p>
          <a:p>
            <a:pPr marL="171450" indent="-171450">
              <a:buFont typeface="Arial" panose="020B0604020202020204" pitchFamily="34" charset="0"/>
              <a:buChar char="•"/>
            </a:pPr>
            <a:r>
              <a:rPr lang="en-US" dirty="0">
                <a:solidFill>
                  <a:srgbClr val="5F5F5F"/>
                </a:solidFill>
              </a:rPr>
              <a:t>Maecenas </a:t>
            </a:r>
            <a:r>
              <a:rPr lang="en-US" dirty="0" err="1">
                <a:solidFill>
                  <a:srgbClr val="5F5F5F"/>
                </a:solidFill>
              </a:rPr>
              <a:t>elementum</a:t>
            </a:r>
            <a:r>
              <a:rPr lang="en-US" dirty="0">
                <a:solidFill>
                  <a:srgbClr val="5F5F5F"/>
                </a:solidFill>
              </a:rPr>
              <a:t> </a:t>
            </a:r>
            <a:r>
              <a:rPr lang="en-US" dirty="0" err="1">
                <a:solidFill>
                  <a:srgbClr val="5F5F5F"/>
                </a:solidFill>
              </a:rPr>
              <a:t>suscipit</a:t>
            </a:r>
            <a:endParaRPr lang="en-US" dirty="0">
              <a:solidFill>
                <a:srgbClr val="5F5F5F"/>
              </a:solidFill>
            </a:endParaRPr>
          </a:p>
        </p:txBody>
      </p:sp>
      <p:sp>
        <p:nvSpPr>
          <p:cNvPr id="2" name="Title 1"/>
          <p:cNvSpPr>
            <a:spLocks noGrp="1"/>
          </p:cNvSpPr>
          <p:nvPr>
            <p:ph type="title" hasCustomPrompt="1"/>
          </p:nvPr>
        </p:nvSpPr>
        <p:spPr>
          <a:xfrm>
            <a:off x="698829" y="9072"/>
            <a:ext cx="7010071" cy="983838"/>
          </a:xfrm>
          <a:prstGeom prst="rect">
            <a:avLst/>
          </a:prstGeom>
        </p:spPr>
        <p:txBody>
          <a:bodyPr/>
          <a:lstStyle/>
          <a:p>
            <a:r>
              <a:rPr lang="en-AU" dirty="0"/>
              <a:t>Click to add your title</a:t>
            </a:r>
            <a:endParaRPr lang="en-US" dirty="0"/>
          </a:p>
        </p:txBody>
      </p:sp>
      <p:cxnSp>
        <p:nvCxnSpPr>
          <p:cNvPr id="11" name="Straight Connector 10"/>
          <p:cNvCxnSpPr/>
          <p:nvPr userDrawn="1"/>
        </p:nvCxnSpPr>
        <p:spPr>
          <a:xfrm flipV="1">
            <a:off x="-460200" y="1561629"/>
            <a:ext cx="1168" cy="3339632"/>
          </a:xfrm>
          <a:prstGeom prst="line">
            <a:avLst/>
          </a:prstGeom>
          <a:ln w="12700" cap="flat">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7531437"/>
      </p:ext>
    </p:extLst>
  </p:cSld>
  <p:clrMapOvr>
    <a:masterClrMapping/>
  </p:clrMapOvr>
  <p:transition>
    <p:wipe di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9_Five Text Columns Slide">
    <p:spTree>
      <p:nvGrpSpPr>
        <p:cNvPr id="1" name=""/>
        <p:cNvGrpSpPr/>
        <p:nvPr/>
      </p:nvGrpSpPr>
      <p:grpSpPr>
        <a:xfrm>
          <a:off x="0" y="0"/>
          <a:ext cx="0" cy="0"/>
          <a:chOff x="0" y="0"/>
          <a:chExt cx="0" cy="0"/>
        </a:xfrm>
      </p:grpSpPr>
      <p:sp>
        <p:nvSpPr>
          <p:cNvPr id="5" name="Text Placeholder 3"/>
          <p:cNvSpPr>
            <a:spLocks noGrp="1"/>
          </p:cNvSpPr>
          <p:nvPr>
            <p:ph type="body" sz="quarter" idx="12" hasCustomPrompt="1"/>
          </p:nvPr>
        </p:nvSpPr>
        <p:spPr>
          <a:xfrm>
            <a:off x="780814" y="1568825"/>
            <a:ext cx="1310393" cy="3323028"/>
          </a:xfrm>
          <a:prstGeom prst="rect">
            <a:avLst/>
          </a:prstGeom>
        </p:spPr>
        <p:txBody>
          <a:bodyPr lIns="0"/>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b="0"/>
            </a:lvl1pPr>
          </a:lstStyle>
          <a:p>
            <a:r>
              <a:rPr lang="en-NZ" b="1" dirty="0">
                <a:solidFill>
                  <a:srgbClr val="5F5F5F"/>
                </a:solidFill>
              </a:rPr>
              <a:t>Small Sub Heading</a:t>
            </a:r>
          </a:p>
          <a:p>
            <a:pPr marL="171450" indent="-171450">
              <a:buFont typeface="Arial" panose="020B0604020202020204" pitchFamily="34" charset="0"/>
              <a:buChar char="•"/>
            </a:pPr>
            <a:r>
              <a:rPr lang="en-US" dirty="0" err="1">
                <a:solidFill>
                  <a:srgbClr val="5F5F5F"/>
                </a:solidFill>
              </a:rPr>
              <a:t>Lorem</a:t>
            </a:r>
            <a:r>
              <a:rPr lang="en-US" dirty="0">
                <a:solidFill>
                  <a:srgbClr val="5F5F5F"/>
                </a:solidFill>
              </a:rPr>
              <a:t> </a:t>
            </a:r>
            <a:r>
              <a:rPr lang="en-US" dirty="0" err="1">
                <a:solidFill>
                  <a:srgbClr val="5F5F5F"/>
                </a:solidFill>
              </a:rPr>
              <a:t>ipsum</a:t>
            </a:r>
            <a:r>
              <a:rPr lang="en-US" dirty="0">
                <a:solidFill>
                  <a:srgbClr val="5F5F5F"/>
                </a:solidFill>
              </a:rPr>
              <a:t> dolor sit </a:t>
            </a:r>
            <a:r>
              <a:rPr lang="en-US" dirty="0" err="1">
                <a:solidFill>
                  <a:srgbClr val="5F5F5F"/>
                </a:solidFill>
              </a:rPr>
              <a:t>amet</a:t>
            </a:r>
            <a:r>
              <a:rPr lang="en-US" dirty="0">
                <a:solidFill>
                  <a:srgbClr val="5F5F5F"/>
                </a:solidFill>
              </a:rPr>
              <a:t> </a:t>
            </a:r>
            <a:r>
              <a:rPr lang="en-US" dirty="0" err="1">
                <a:solidFill>
                  <a:srgbClr val="5F5F5F"/>
                </a:solidFill>
              </a:rPr>
              <a:t>consectetuer</a:t>
            </a:r>
            <a:endParaRPr lang="en-NZ" dirty="0">
              <a:solidFill>
                <a:schemeClr val="tx1"/>
              </a:solidFill>
            </a:endParaRPr>
          </a:p>
          <a:p>
            <a:pPr marL="171450" indent="-171450">
              <a:buFont typeface="Arial" panose="020B0604020202020204" pitchFamily="34" charset="0"/>
              <a:buChar char="•"/>
            </a:pPr>
            <a:r>
              <a:rPr lang="en-US" dirty="0" err="1">
                <a:solidFill>
                  <a:srgbClr val="5F5F5F"/>
                </a:solidFill>
              </a:rPr>
              <a:t>Adipiscing</a:t>
            </a:r>
            <a:r>
              <a:rPr lang="en-US" dirty="0">
                <a:solidFill>
                  <a:srgbClr val="5F5F5F"/>
                </a:solidFill>
              </a:rPr>
              <a:t> </a:t>
            </a:r>
            <a:r>
              <a:rPr lang="en-US" dirty="0" err="1">
                <a:solidFill>
                  <a:srgbClr val="5F5F5F"/>
                </a:solidFill>
              </a:rPr>
              <a:t>elit</a:t>
            </a:r>
            <a:r>
              <a:rPr lang="en-US" dirty="0">
                <a:solidFill>
                  <a:srgbClr val="5F5F5F"/>
                </a:solidFill>
              </a:rPr>
              <a:t> </a:t>
            </a:r>
            <a:r>
              <a:rPr lang="en-US" dirty="0" err="1">
                <a:solidFill>
                  <a:srgbClr val="5F5F5F"/>
                </a:solidFill>
              </a:rPr>
              <a:t>nullam</a:t>
            </a:r>
            <a:r>
              <a:rPr lang="en-US" dirty="0">
                <a:solidFill>
                  <a:srgbClr val="5F5F5F"/>
                </a:solidFill>
              </a:rPr>
              <a:t> </a:t>
            </a:r>
            <a:r>
              <a:rPr lang="en-US" dirty="0" err="1">
                <a:solidFill>
                  <a:srgbClr val="5F5F5F"/>
                </a:solidFill>
              </a:rPr>
              <a:t>ornare</a:t>
            </a:r>
            <a:r>
              <a:rPr lang="en-US" dirty="0">
                <a:solidFill>
                  <a:srgbClr val="5F5F5F"/>
                </a:solidFill>
              </a:rPr>
              <a:t> dictum ligula</a:t>
            </a:r>
            <a:endParaRPr lang="en-NZ" dirty="0">
              <a:solidFill>
                <a:schemeClr val="tx1"/>
              </a:solidFill>
            </a:endParaRPr>
          </a:p>
          <a:p>
            <a:pPr marL="171450" indent="-171450">
              <a:buFont typeface="Arial" panose="020B0604020202020204" pitchFamily="34" charset="0"/>
              <a:buChar char="•"/>
            </a:pPr>
            <a:r>
              <a:rPr lang="en-US" dirty="0">
                <a:solidFill>
                  <a:srgbClr val="5F5F5F"/>
                </a:solidFill>
              </a:rPr>
              <a:t>Maecenas </a:t>
            </a:r>
            <a:r>
              <a:rPr lang="en-US" dirty="0" err="1">
                <a:solidFill>
                  <a:srgbClr val="5F5F5F"/>
                </a:solidFill>
              </a:rPr>
              <a:t>elementum</a:t>
            </a:r>
            <a:r>
              <a:rPr lang="en-US" dirty="0">
                <a:solidFill>
                  <a:srgbClr val="5F5F5F"/>
                </a:solidFill>
              </a:rPr>
              <a:t> </a:t>
            </a:r>
            <a:r>
              <a:rPr lang="en-US" dirty="0" err="1">
                <a:solidFill>
                  <a:srgbClr val="5F5F5F"/>
                </a:solidFill>
              </a:rPr>
              <a:t>suscipit</a:t>
            </a:r>
            <a:endParaRPr lang="en-US" dirty="0">
              <a:solidFill>
                <a:srgbClr val="5F5F5F"/>
              </a:solidFill>
            </a:endParaRPr>
          </a:p>
          <a:p>
            <a:pPr marL="171450" indent="-171450">
              <a:buFont typeface="Arial" panose="020B0604020202020204" pitchFamily="34" charset="0"/>
              <a:buChar char="•"/>
            </a:pPr>
            <a:r>
              <a:rPr lang="en-US" dirty="0" err="1">
                <a:solidFill>
                  <a:srgbClr val="5F5F5F"/>
                </a:solidFill>
              </a:rPr>
              <a:t>Adipiscing</a:t>
            </a:r>
            <a:r>
              <a:rPr lang="en-US" dirty="0">
                <a:solidFill>
                  <a:srgbClr val="5F5F5F"/>
                </a:solidFill>
              </a:rPr>
              <a:t> </a:t>
            </a:r>
            <a:r>
              <a:rPr lang="en-US" dirty="0" err="1">
                <a:solidFill>
                  <a:srgbClr val="5F5F5F"/>
                </a:solidFill>
              </a:rPr>
              <a:t>elit</a:t>
            </a:r>
            <a:r>
              <a:rPr lang="en-US" dirty="0">
                <a:solidFill>
                  <a:srgbClr val="5F5F5F"/>
                </a:solidFill>
              </a:rPr>
              <a:t> </a:t>
            </a:r>
            <a:r>
              <a:rPr lang="en-US" dirty="0" err="1">
                <a:solidFill>
                  <a:srgbClr val="5F5F5F"/>
                </a:solidFill>
              </a:rPr>
              <a:t>nullam</a:t>
            </a:r>
            <a:r>
              <a:rPr lang="en-US" dirty="0">
                <a:solidFill>
                  <a:srgbClr val="5F5F5F"/>
                </a:solidFill>
              </a:rPr>
              <a:t> </a:t>
            </a:r>
            <a:r>
              <a:rPr lang="en-US" dirty="0" err="1">
                <a:solidFill>
                  <a:srgbClr val="5F5F5F"/>
                </a:solidFill>
              </a:rPr>
              <a:t>ornare</a:t>
            </a:r>
            <a:endParaRPr lang="en-NZ" dirty="0">
              <a:solidFill>
                <a:schemeClr val="tx1"/>
              </a:solidFill>
            </a:endParaRPr>
          </a:p>
          <a:p>
            <a:pPr marL="171450" indent="-171450">
              <a:buFont typeface="Arial" panose="020B0604020202020204" pitchFamily="34" charset="0"/>
              <a:buChar char="•"/>
            </a:pPr>
            <a:endParaRPr lang="en-US" dirty="0">
              <a:solidFill>
                <a:srgbClr val="5F5F5F"/>
              </a:solidFill>
            </a:endParaRPr>
          </a:p>
        </p:txBody>
      </p:sp>
      <p:sp>
        <p:nvSpPr>
          <p:cNvPr id="35" name="Text Placeholder 3"/>
          <p:cNvSpPr>
            <a:spLocks noGrp="1"/>
          </p:cNvSpPr>
          <p:nvPr>
            <p:ph type="body" sz="quarter" idx="14" hasCustomPrompt="1"/>
          </p:nvPr>
        </p:nvSpPr>
        <p:spPr>
          <a:xfrm>
            <a:off x="2335480" y="1568825"/>
            <a:ext cx="1310393" cy="3323028"/>
          </a:xfrm>
          <a:prstGeom prst="rect">
            <a:avLst/>
          </a:prstGeom>
        </p:spPr>
        <p:txBody>
          <a:bodyPr lIns="0"/>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b="0"/>
            </a:lvl1pPr>
          </a:lstStyle>
          <a:p>
            <a:r>
              <a:rPr lang="en-NZ" b="1" dirty="0">
                <a:solidFill>
                  <a:srgbClr val="5F5F5F"/>
                </a:solidFill>
              </a:rPr>
              <a:t>Small Sub Heading</a:t>
            </a:r>
          </a:p>
          <a:p>
            <a:pPr marL="171450" indent="-171450">
              <a:buFont typeface="Arial" panose="020B0604020202020204" pitchFamily="34" charset="0"/>
              <a:buChar char="•"/>
            </a:pPr>
            <a:r>
              <a:rPr lang="en-US" dirty="0" err="1">
                <a:solidFill>
                  <a:srgbClr val="5F5F5F"/>
                </a:solidFill>
              </a:rPr>
              <a:t>Lorem</a:t>
            </a:r>
            <a:r>
              <a:rPr lang="en-US" dirty="0">
                <a:solidFill>
                  <a:srgbClr val="5F5F5F"/>
                </a:solidFill>
              </a:rPr>
              <a:t> </a:t>
            </a:r>
            <a:r>
              <a:rPr lang="en-US" dirty="0" err="1">
                <a:solidFill>
                  <a:srgbClr val="5F5F5F"/>
                </a:solidFill>
              </a:rPr>
              <a:t>ipsum</a:t>
            </a:r>
            <a:r>
              <a:rPr lang="en-US" dirty="0">
                <a:solidFill>
                  <a:srgbClr val="5F5F5F"/>
                </a:solidFill>
              </a:rPr>
              <a:t> dolor sit </a:t>
            </a:r>
            <a:r>
              <a:rPr lang="en-US" dirty="0" err="1">
                <a:solidFill>
                  <a:srgbClr val="5F5F5F"/>
                </a:solidFill>
              </a:rPr>
              <a:t>amet</a:t>
            </a:r>
            <a:r>
              <a:rPr lang="en-US" dirty="0">
                <a:solidFill>
                  <a:srgbClr val="5F5F5F"/>
                </a:solidFill>
              </a:rPr>
              <a:t> </a:t>
            </a:r>
            <a:r>
              <a:rPr lang="en-US" dirty="0" err="1">
                <a:solidFill>
                  <a:srgbClr val="5F5F5F"/>
                </a:solidFill>
              </a:rPr>
              <a:t>consectetuer</a:t>
            </a:r>
            <a:endParaRPr lang="en-NZ" dirty="0">
              <a:solidFill>
                <a:schemeClr val="tx1"/>
              </a:solidFill>
            </a:endParaRPr>
          </a:p>
          <a:p>
            <a:pPr marL="171450" indent="-171450">
              <a:buFont typeface="Arial" panose="020B0604020202020204" pitchFamily="34" charset="0"/>
              <a:buChar char="•"/>
            </a:pPr>
            <a:r>
              <a:rPr lang="en-US" dirty="0" err="1">
                <a:solidFill>
                  <a:srgbClr val="5F5F5F"/>
                </a:solidFill>
              </a:rPr>
              <a:t>Adipiscing</a:t>
            </a:r>
            <a:r>
              <a:rPr lang="en-US" dirty="0">
                <a:solidFill>
                  <a:srgbClr val="5F5F5F"/>
                </a:solidFill>
              </a:rPr>
              <a:t> </a:t>
            </a:r>
            <a:r>
              <a:rPr lang="en-US" dirty="0" err="1">
                <a:solidFill>
                  <a:srgbClr val="5F5F5F"/>
                </a:solidFill>
              </a:rPr>
              <a:t>elit</a:t>
            </a:r>
            <a:r>
              <a:rPr lang="en-US" dirty="0">
                <a:solidFill>
                  <a:srgbClr val="5F5F5F"/>
                </a:solidFill>
              </a:rPr>
              <a:t> </a:t>
            </a:r>
            <a:r>
              <a:rPr lang="en-US" dirty="0" err="1">
                <a:solidFill>
                  <a:srgbClr val="5F5F5F"/>
                </a:solidFill>
              </a:rPr>
              <a:t>nullam</a:t>
            </a:r>
            <a:r>
              <a:rPr lang="en-US" dirty="0">
                <a:solidFill>
                  <a:srgbClr val="5F5F5F"/>
                </a:solidFill>
              </a:rPr>
              <a:t> </a:t>
            </a:r>
            <a:r>
              <a:rPr lang="en-US" dirty="0" err="1">
                <a:solidFill>
                  <a:srgbClr val="5F5F5F"/>
                </a:solidFill>
              </a:rPr>
              <a:t>ornare</a:t>
            </a:r>
            <a:r>
              <a:rPr lang="en-US" dirty="0">
                <a:solidFill>
                  <a:srgbClr val="5F5F5F"/>
                </a:solidFill>
              </a:rPr>
              <a:t> dictum ligula</a:t>
            </a:r>
            <a:endParaRPr lang="en-NZ" dirty="0">
              <a:solidFill>
                <a:schemeClr val="tx1"/>
              </a:solidFill>
            </a:endParaRPr>
          </a:p>
          <a:p>
            <a:pPr marL="171450" indent="-171450">
              <a:buFont typeface="Arial" panose="020B0604020202020204" pitchFamily="34" charset="0"/>
              <a:buChar char="•"/>
            </a:pPr>
            <a:r>
              <a:rPr lang="en-US" dirty="0">
                <a:solidFill>
                  <a:srgbClr val="5F5F5F"/>
                </a:solidFill>
              </a:rPr>
              <a:t>Maecenas </a:t>
            </a:r>
            <a:r>
              <a:rPr lang="en-US" dirty="0" err="1">
                <a:solidFill>
                  <a:srgbClr val="5F5F5F"/>
                </a:solidFill>
              </a:rPr>
              <a:t>elementum</a:t>
            </a:r>
            <a:r>
              <a:rPr lang="en-US" dirty="0">
                <a:solidFill>
                  <a:srgbClr val="5F5F5F"/>
                </a:solidFill>
              </a:rPr>
              <a:t> </a:t>
            </a:r>
            <a:r>
              <a:rPr lang="en-US" dirty="0" err="1">
                <a:solidFill>
                  <a:srgbClr val="5F5F5F"/>
                </a:solidFill>
              </a:rPr>
              <a:t>suscipit</a:t>
            </a:r>
            <a:endParaRPr lang="en-US" dirty="0">
              <a:solidFill>
                <a:srgbClr val="5F5F5F"/>
              </a:solidFill>
            </a:endParaRPr>
          </a:p>
          <a:p>
            <a:pPr marL="171450" indent="-171450">
              <a:buFont typeface="Arial" panose="020B0604020202020204" pitchFamily="34" charset="0"/>
              <a:buChar char="•"/>
            </a:pPr>
            <a:r>
              <a:rPr lang="en-US" dirty="0" err="1">
                <a:solidFill>
                  <a:srgbClr val="5F5F5F"/>
                </a:solidFill>
              </a:rPr>
              <a:t>Adipiscing</a:t>
            </a:r>
            <a:r>
              <a:rPr lang="en-US" dirty="0">
                <a:solidFill>
                  <a:srgbClr val="5F5F5F"/>
                </a:solidFill>
              </a:rPr>
              <a:t> </a:t>
            </a:r>
            <a:r>
              <a:rPr lang="en-US" dirty="0" err="1">
                <a:solidFill>
                  <a:srgbClr val="5F5F5F"/>
                </a:solidFill>
              </a:rPr>
              <a:t>elit</a:t>
            </a:r>
            <a:r>
              <a:rPr lang="en-US" dirty="0">
                <a:solidFill>
                  <a:srgbClr val="5F5F5F"/>
                </a:solidFill>
              </a:rPr>
              <a:t> </a:t>
            </a:r>
            <a:r>
              <a:rPr lang="en-US" dirty="0" err="1">
                <a:solidFill>
                  <a:srgbClr val="5F5F5F"/>
                </a:solidFill>
              </a:rPr>
              <a:t>nullam</a:t>
            </a:r>
            <a:r>
              <a:rPr lang="en-US" dirty="0">
                <a:solidFill>
                  <a:srgbClr val="5F5F5F"/>
                </a:solidFill>
              </a:rPr>
              <a:t> </a:t>
            </a:r>
            <a:r>
              <a:rPr lang="en-US" dirty="0" err="1">
                <a:solidFill>
                  <a:srgbClr val="5F5F5F"/>
                </a:solidFill>
              </a:rPr>
              <a:t>ornare</a:t>
            </a:r>
            <a:endParaRPr lang="en-NZ" dirty="0">
              <a:solidFill>
                <a:schemeClr val="tx1"/>
              </a:solidFill>
            </a:endParaRPr>
          </a:p>
          <a:p>
            <a:pPr marL="171450" indent="-171450">
              <a:buFont typeface="Arial" panose="020B0604020202020204" pitchFamily="34" charset="0"/>
              <a:buChar char="•"/>
            </a:pPr>
            <a:endParaRPr lang="en-US" dirty="0">
              <a:solidFill>
                <a:srgbClr val="5F5F5F"/>
              </a:solidFill>
            </a:endParaRPr>
          </a:p>
        </p:txBody>
      </p:sp>
      <p:sp>
        <p:nvSpPr>
          <p:cNvPr id="38" name="Text Placeholder 3"/>
          <p:cNvSpPr>
            <a:spLocks noGrp="1"/>
          </p:cNvSpPr>
          <p:nvPr>
            <p:ph type="body" sz="quarter" idx="16" hasCustomPrompt="1"/>
          </p:nvPr>
        </p:nvSpPr>
        <p:spPr>
          <a:xfrm>
            <a:off x="3890595" y="1568825"/>
            <a:ext cx="1310393" cy="3323028"/>
          </a:xfrm>
          <a:prstGeom prst="rect">
            <a:avLst/>
          </a:prstGeom>
        </p:spPr>
        <p:txBody>
          <a:bodyPr lIns="0"/>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b="0"/>
            </a:lvl1pPr>
          </a:lstStyle>
          <a:p>
            <a:r>
              <a:rPr lang="en-NZ" b="1" dirty="0">
                <a:solidFill>
                  <a:srgbClr val="5F5F5F"/>
                </a:solidFill>
              </a:rPr>
              <a:t>Small Sub Heading</a:t>
            </a:r>
          </a:p>
          <a:p>
            <a:pPr marL="171450" indent="-171450">
              <a:buFont typeface="Arial" panose="020B0604020202020204" pitchFamily="34" charset="0"/>
              <a:buChar char="•"/>
            </a:pPr>
            <a:r>
              <a:rPr lang="en-US" dirty="0" err="1">
                <a:solidFill>
                  <a:srgbClr val="5F5F5F"/>
                </a:solidFill>
              </a:rPr>
              <a:t>Lorem</a:t>
            </a:r>
            <a:r>
              <a:rPr lang="en-US" dirty="0">
                <a:solidFill>
                  <a:srgbClr val="5F5F5F"/>
                </a:solidFill>
              </a:rPr>
              <a:t> </a:t>
            </a:r>
            <a:r>
              <a:rPr lang="en-US" dirty="0" err="1">
                <a:solidFill>
                  <a:srgbClr val="5F5F5F"/>
                </a:solidFill>
              </a:rPr>
              <a:t>ipsum</a:t>
            </a:r>
            <a:r>
              <a:rPr lang="en-US" dirty="0">
                <a:solidFill>
                  <a:srgbClr val="5F5F5F"/>
                </a:solidFill>
              </a:rPr>
              <a:t> dolor sit </a:t>
            </a:r>
            <a:r>
              <a:rPr lang="en-US" dirty="0" err="1">
                <a:solidFill>
                  <a:srgbClr val="5F5F5F"/>
                </a:solidFill>
              </a:rPr>
              <a:t>amet</a:t>
            </a:r>
            <a:r>
              <a:rPr lang="en-US" dirty="0">
                <a:solidFill>
                  <a:srgbClr val="5F5F5F"/>
                </a:solidFill>
              </a:rPr>
              <a:t> </a:t>
            </a:r>
            <a:r>
              <a:rPr lang="en-US" dirty="0" err="1">
                <a:solidFill>
                  <a:srgbClr val="5F5F5F"/>
                </a:solidFill>
              </a:rPr>
              <a:t>consectetuer</a:t>
            </a:r>
            <a:endParaRPr lang="en-NZ" dirty="0">
              <a:solidFill>
                <a:schemeClr val="tx1"/>
              </a:solidFill>
            </a:endParaRPr>
          </a:p>
          <a:p>
            <a:pPr marL="171450" indent="-171450">
              <a:buFont typeface="Arial" panose="020B0604020202020204" pitchFamily="34" charset="0"/>
              <a:buChar char="•"/>
            </a:pPr>
            <a:r>
              <a:rPr lang="en-US" dirty="0" err="1">
                <a:solidFill>
                  <a:srgbClr val="5F5F5F"/>
                </a:solidFill>
              </a:rPr>
              <a:t>Adipiscing</a:t>
            </a:r>
            <a:r>
              <a:rPr lang="en-US" dirty="0">
                <a:solidFill>
                  <a:srgbClr val="5F5F5F"/>
                </a:solidFill>
              </a:rPr>
              <a:t> </a:t>
            </a:r>
            <a:r>
              <a:rPr lang="en-US" dirty="0" err="1">
                <a:solidFill>
                  <a:srgbClr val="5F5F5F"/>
                </a:solidFill>
              </a:rPr>
              <a:t>elit</a:t>
            </a:r>
            <a:r>
              <a:rPr lang="en-US" dirty="0">
                <a:solidFill>
                  <a:srgbClr val="5F5F5F"/>
                </a:solidFill>
              </a:rPr>
              <a:t> </a:t>
            </a:r>
            <a:r>
              <a:rPr lang="en-US" dirty="0" err="1">
                <a:solidFill>
                  <a:srgbClr val="5F5F5F"/>
                </a:solidFill>
              </a:rPr>
              <a:t>nullam</a:t>
            </a:r>
            <a:r>
              <a:rPr lang="en-US" dirty="0">
                <a:solidFill>
                  <a:srgbClr val="5F5F5F"/>
                </a:solidFill>
              </a:rPr>
              <a:t> </a:t>
            </a:r>
            <a:r>
              <a:rPr lang="en-US" dirty="0" err="1">
                <a:solidFill>
                  <a:srgbClr val="5F5F5F"/>
                </a:solidFill>
              </a:rPr>
              <a:t>ornare</a:t>
            </a:r>
            <a:r>
              <a:rPr lang="en-US" dirty="0">
                <a:solidFill>
                  <a:srgbClr val="5F5F5F"/>
                </a:solidFill>
              </a:rPr>
              <a:t> dictum ligula</a:t>
            </a:r>
            <a:endParaRPr lang="en-NZ" dirty="0">
              <a:solidFill>
                <a:schemeClr val="tx1"/>
              </a:solidFill>
            </a:endParaRPr>
          </a:p>
          <a:p>
            <a:pPr marL="171450" indent="-171450">
              <a:buFont typeface="Arial" panose="020B0604020202020204" pitchFamily="34" charset="0"/>
              <a:buChar char="•"/>
            </a:pPr>
            <a:r>
              <a:rPr lang="en-US" dirty="0">
                <a:solidFill>
                  <a:srgbClr val="5F5F5F"/>
                </a:solidFill>
              </a:rPr>
              <a:t>Maecenas </a:t>
            </a:r>
            <a:r>
              <a:rPr lang="en-US" dirty="0" err="1">
                <a:solidFill>
                  <a:srgbClr val="5F5F5F"/>
                </a:solidFill>
              </a:rPr>
              <a:t>elementum</a:t>
            </a:r>
            <a:r>
              <a:rPr lang="en-US" dirty="0">
                <a:solidFill>
                  <a:srgbClr val="5F5F5F"/>
                </a:solidFill>
              </a:rPr>
              <a:t> </a:t>
            </a:r>
            <a:r>
              <a:rPr lang="en-US" dirty="0" err="1">
                <a:solidFill>
                  <a:srgbClr val="5F5F5F"/>
                </a:solidFill>
              </a:rPr>
              <a:t>suscipit</a:t>
            </a:r>
            <a:endParaRPr lang="en-US" dirty="0">
              <a:solidFill>
                <a:srgbClr val="5F5F5F"/>
              </a:solidFill>
            </a:endParaRPr>
          </a:p>
          <a:p>
            <a:pPr marL="171450" indent="-171450">
              <a:buFont typeface="Arial" panose="020B0604020202020204" pitchFamily="34" charset="0"/>
              <a:buChar char="•"/>
            </a:pPr>
            <a:r>
              <a:rPr lang="en-US" dirty="0" err="1">
                <a:solidFill>
                  <a:srgbClr val="5F5F5F"/>
                </a:solidFill>
              </a:rPr>
              <a:t>Adipiscing</a:t>
            </a:r>
            <a:r>
              <a:rPr lang="en-US" dirty="0">
                <a:solidFill>
                  <a:srgbClr val="5F5F5F"/>
                </a:solidFill>
              </a:rPr>
              <a:t> </a:t>
            </a:r>
            <a:r>
              <a:rPr lang="en-US" dirty="0" err="1">
                <a:solidFill>
                  <a:srgbClr val="5F5F5F"/>
                </a:solidFill>
              </a:rPr>
              <a:t>elit</a:t>
            </a:r>
            <a:r>
              <a:rPr lang="en-US" dirty="0">
                <a:solidFill>
                  <a:srgbClr val="5F5F5F"/>
                </a:solidFill>
              </a:rPr>
              <a:t> </a:t>
            </a:r>
            <a:r>
              <a:rPr lang="en-US" dirty="0" err="1">
                <a:solidFill>
                  <a:srgbClr val="5F5F5F"/>
                </a:solidFill>
              </a:rPr>
              <a:t>nullam</a:t>
            </a:r>
            <a:r>
              <a:rPr lang="en-US" dirty="0">
                <a:solidFill>
                  <a:srgbClr val="5F5F5F"/>
                </a:solidFill>
              </a:rPr>
              <a:t> </a:t>
            </a:r>
            <a:r>
              <a:rPr lang="en-US" dirty="0" err="1">
                <a:solidFill>
                  <a:srgbClr val="5F5F5F"/>
                </a:solidFill>
              </a:rPr>
              <a:t>ornare</a:t>
            </a:r>
            <a:endParaRPr lang="en-NZ" dirty="0">
              <a:solidFill>
                <a:schemeClr val="tx1"/>
              </a:solidFill>
            </a:endParaRPr>
          </a:p>
          <a:p>
            <a:pPr marL="171450" indent="-171450">
              <a:buFont typeface="Arial" panose="020B0604020202020204" pitchFamily="34" charset="0"/>
              <a:buChar char="•"/>
            </a:pPr>
            <a:endParaRPr lang="en-US" dirty="0">
              <a:solidFill>
                <a:srgbClr val="5F5F5F"/>
              </a:solidFill>
            </a:endParaRPr>
          </a:p>
        </p:txBody>
      </p:sp>
      <p:sp>
        <p:nvSpPr>
          <p:cNvPr id="41" name="Text Placeholder 3"/>
          <p:cNvSpPr>
            <a:spLocks noGrp="1"/>
          </p:cNvSpPr>
          <p:nvPr>
            <p:ph type="body" sz="quarter" idx="18" hasCustomPrompt="1"/>
          </p:nvPr>
        </p:nvSpPr>
        <p:spPr>
          <a:xfrm>
            <a:off x="5457837" y="1568825"/>
            <a:ext cx="1310393" cy="3323028"/>
          </a:xfrm>
          <a:prstGeom prst="rect">
            <a:avLst/>
          </a:prstGeom>
        </p:spPr>
        <p:txBody>
          <a:bodyPr lIns="0"/>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b="0"/>
            </a:lvl1pPr>
          </a:lstStyle>
          <a:p>
            <a:r>
              <a:rPr lang="en-NZ" b="1" dirty="0">
                <a:solidFill>
                  <a:srgbClr val="5F5F5F"/>
                </a:solidFill>
              </a:rPr>
              <a:t>Small Sub Heading</a:t>
            </a:r>
          </a:p>
          <a:p>
            <a:pPr marL="171450" indent="-171450">
              <a:buFont typeface="Arial" panose="020B0604020202020204" pitchFamily="34" charset="0"/>
              <a:buChar char="•"/>
            </a:pPr>
            <a:r>
              <a:rPr lang="en-US" dirty="0" err="1">
                <a:solidFill>
                  <a:srgbClr val="5F5F5F"/>
                </a:solidFill>
              </a:rPr>
              <a:t>Lorem</a:t>
            </a:r>
            <a:r>
              <a:rPr lang="en-US" dirty="0">
                <a:solidFill>
                  <a:srgbClr val="5F5F5F"/>
                </a:solidFill>
              </a:rPr>
              <a:t> </a:t>
            </a:r>
            <a:r>
              <a:rPr lang="en-US" dirty="0" err="1">
                <a:solidFill>
                  <a:srgbClr val="5F5F5F"/>
                </a:solidFill>
              </a:rPr>
              <a:t>ipsum</a:t>
            </a:r>
            <a:r>
              <a:rPr lang="en-US" dirty="0">
                <a:solidFill>
                  <a:srgbClr val="5F5F5F"/>
                </a:solidFill>
              </a:rPr>
              <a:t> dolor sit </a:t>
            </a:r>
            <a:r>
              <a:rPr lang="en-US" dirty="0" err="1">
                <a:solidFill>
                  <a:srgbClr val="5F5F5F"/>
                </a:solidFill>
              </a:rPr>
              <a:t>amet</a:t>
            </a:r>
            <a:r>
              <a:rPr lang="en-US" dirty="0">
                <a:solidFill>
                  <a:srgbClr val="5F5F5F"/>
                </a:solidFill>
              </a:rPr>
              <a:t> </a:t>
            </a:r>
            <a:r>
              <a:rPr lang="en-US" dirty="0" err="1">
                <a:solidFill>
                  <a:srgbClr val="5F5F5F"/>
                </a:solidFill>
              </a:rPr>
              <a:t>consectetuer</a:t>
            </a:r>
            <a:endParaRPr lang="en-NZ" dirty="0">
              <a:solidFill>
                <a:schemeClr val="tx1"/>
              </a:solidFill>
            </a:endParaRPr>
          </a:p>
          <a:p>
            <a:pPr marL="171450" indent="-171450">
              <a:buFont typeface="Arial" panose="020B0604020202020204" pitchFamily="34" charset="0"/>
              <a:buChar char="•"/>
            </a:pPr>
            <a:r>
              <a:rPr lang="en-US" dirty="0" err="1">
                <a:solidFill>
                  <a:srgbClr val="5F5F5F"/>
                </a:solidFill>
              </a:rPr>
              <a:t>Adipiscing</a:t>
            </a:r>
            <a:r>
              <a:rPr lang="en-US" dirty="0">
                <a:solidFill>
                  <a:srgbClr val="5F5F5F"/>
                </a:solidFill>
              </a:rPr>
              <a:t> </a:t>
            </a:r>
            <a:r>
              <a:rPr lang="en-US" dirty="0" err="1">
                <a:solidFill>
                  <a:srgbClr val="5F5F5F"/>
                </a:solidFill>
              </a:rPr>
              <a:t>elit</a:t>
            </a:r>
            <a:r>
              <a:rPr lang="en-US" dirty="0">
                <a:solidFill>
                  <a:srgbClr val="5F5F5F"/>
                </a:solidFill>
              </a:rPr>
              <a:t> </a:t>
            </a:r>
            <a:r>
              <a:rPr lang="en-US" dirty="0" err="1">
                <a:solidFill>
                  <a:srgbClr val="5F5F5F"/>
                </a:solidFill>
              </a:rPr>
              <a:t>nullam</a:t>
            </a:r>
            <a:r>
              <a:rPr lang="en-US" dirty="0">
                <a:solidFill>
                  <a:srgbClr val="5F5F5F"/>
                </a:solidFill>
              </a:rPr>
              <a:t> </a:t>
            </a:r>
            <a:r>
              <a:rPr lang="en-US" dirty="0" err="1">
                <a:solidFill>
                  <a:srgbClr val="5F5F5F"/>
                </a:solidFill>
              </a:rPr>
              <a:t>ornare</a:t>
            </a:r>
            <a:r>
              <a:rPr lang="en-US" dirty="0">
                <a:solidFill>
                  <a:srgbClr val="5F5F5F"/>
                </a:solidFill>
              </a:rPr>
              <a:t> dictum ligula</a:t>
            </a:r>
            <a:endParaRPr lang="en-NZ" dirty="0">
              <a:solidFill>
                <a:schemeClr val="tx1"/>
              </a:solidFill>
            </a:endParaRPr>
          </a:p>
          <a:p>
            <a:pPr marL="171450" indent="-171450">
              <a:buFont typeface="Arial" panose="020B0604020202020204" pitchFamily="34" charset="0"/>
              <a:buChar char="•"/>
            </a:pPr>
            <a:r>
              <a:rPr lang="en-US" dirty="0">
                <a:solidFill>
                  <a:srgbClr val="5F5F5F"/>
                </a:solidFill>
              </a:rPr>
              <a:t>Maecenas </a:t>
            </a:r>
            <a:r>
              <a:rPr lang="en-US" dirty="0" err="1">
                <a:solidFill>
                  <a:srgbClr val="5F5F5F"/>
                </a:solidFill>
              </a:rPr>
              <a:t>elementum</a:t>
            </a:r>
            <a:r>
              <a:rPr lang="en-US" dirty="0">
                <a:solidFill>
                  <a:srgbClr val="5F5F5F"/>
                </a:solidFill>
              </a:rPr>
              <a:t> </a:t>
            </a:r>
            <a:r>
              <a:rPr lang="en-US" dirty="0" err="1">
                <a:solidFill>
                  <a:srgbClr val="5F5F5F"/>
                </a:solidFill>
              </a:rPr>
              <a:t>suscipit</a:t>
            </a:r>
            <a:endParaRPr lang="en-US" dirty="0">
              <a:solidFill>
                <a:srgbClr val="5F5F5F"/>
              </a:solidFill>
            </a:endParaRPr>
          </a:p>
          <a:p>
            <a:pPr marL="171450" indent="-171450">
              <a:buFont typeface="Arial" panose="020B0604020202020204" pitchFamily="34" charset="0"/>
              <a:buChar char="•"/>
            </a:pPr>
            <a:r>
              <a:rPr lang="en-US" dirty="0" err="1">
                <a:solidFill>
                  <a:srgbClr val="5F5F5F"/>
                </a:solidFill>
              </a:rPr>
              <a:t>Adipiscing</a:t>
            </a:r>
            <a:r>
              <a:rPr lang="en-US" dirty="0">
                <a:solidFill>
                  <a:srgbClr val="5F5F5F"/>
                </a:solidFill>
              </a:rPr>
              <a:t> </a:t>
            </a:r>
            <a:r>
              <a:rPr lang="en-US" dirty="0" err="1">
                <a:solidFill>
                  <a:srgbClr val="5F5F5F"/>
                </a:solidFill>
              </a:rPr>
              <a:t>elit</a:t>
            </a:r>
            <a:r>
              <a:rPr lang="en-US" dirty="0">
                <a:solidFill>
                  <a:srgbClr val="5F5F5F"/>
                </a:solidFill>
              </a:rPr>
              <a:t> </a:t>
            </a:r>
            <a:r>
              <a:rPr lang="en-US" dirty="0" err="1">
                <a:solidFill>
                  <a:srgbClr val="5F5F5F"/>
                </a:solidFill>
              </a:rPr>
              <a:t>nullam</a:t>
            </a:r>
            <a:r>
              <a:rPr lang="en-US" dirty="0">
                <a:solidFill>
                  <a:srgbClr val="5F5F5F"/>
                </a:solidFill>
              </a:rPr>
              <a:t> </a:t>
            </a:r>
            <a:r>
              <a:rPr lang="en-US" dirty="0" err="1">
                <a:solidFill>
                  <a:srgbClr val="5F5F5F"/>
                </a:solidFill>
              </a:rPr>
              <a:t>ornare</a:t>
            </a:r>
            <a:endParaRPr lang="en-NZ" dirty="0">
              <a:solidFill>
                <a:schemeClr val="tx1"/>
              </a:solidFill>
            </a:endParaRPr>
          </a:p>
          <a:p>
            <a:pPr marL="171450" indent="-171450">
              <a:buFont typeface="Arial" panose="020B0604020202020204" pitchFamily="34" charset="0"/>
              <a:buChar char="•"/>
            </a:pPr>
            <a:endParaRPr lang="en-US" dirty="0">
              <a:solidFill>
                <a:srgbClr val="5F5F5F"/>
              </a:solidFill>
            </a:endParaRPr>
          </a:p>
        </p:txBody>
      </p:sp>
      <p:sp>
        <p:nvSpPr>
          <p:cNvPr id="44" name="Text Placeholder 3"/>
          <p:cNvSpPr>
            <a:spLocks noGrp="1"/>
          </p:cNvSpPr>
          <p:nvPr>
            <p:ph type="body" sz="quarter" idx="20" hasCustomPrompt="1"/>
          </p:nvPr>
        </p:nvSpPr>
        <p:spPr>
          <a:xfrm>
            <a:off x="7020807" y="1568825"/>
            <a:ext cx="1310393" cy="3323028"/>
          </a:xfrm>
          <a:prstGeom prst="rect">
            <a:avLst/>
          </a:prstGeom>
        </p:spPr>
        <p:txBody>
          <a:bodyPr lIns="0"/>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b="0"/>
            </a:lvl1pPr>
          </a:lstStyle>
          <a:p>
            <a:r>
              <a:rPr lang="en-NZ" b="1" dirty="0">
                <a:solidFill>
                  <a:srgbClr val="5F5F5F"/>
                </a:solidFill>
              </a:rPr>
              <a:t>Small Sub Heading</a:t>
            </a:r>
          </a:p>
          <a:p>
            <a:pPr marL="171450" indent="-171450">
              <a:buFont typeface="Arial" panose="020B0604020202020204" pitchFamily="34" charset="0"/>
              <a:buChar char="•"/>
            </a:pPr>
            <a:r>
              <a:rPr lang="en-US" dirty="0" err="1">
                <a:solidFill>
                  <a:srgbClr val="5F5F5F"/>
                </a:solidFill>
              </a:rPr>
              <a:t>Lorem</a:t>
            </a:r>
            <a:r>
              <a:rPr lang="en-US" dirty="0">
                <a:solidFill>
                  <a:srgbClr val="5F5F5F"/>
                </a:solidFill>
              </a:rPr>
              <a:t> </a:t>
            </a:r>
            <a:r>
              <a:rPr lang="en-US" dirty="0" err="1">
                <a:solidFill>
                  <a:srgbClr val="5F5F5F"/>
                </a:solidFill>
              </a:rPr>
              <a:t>ipsum</a:t>
            </a:r>
            <a:r>
              <a:rPr lang="en-US" dirty="0">
                <a:solidFill>
                  <a:srgbClr val="5F5F5F"/>
                </a:solidFill>
              </a:rPr>
              <a:t> dolor sit </a:t>
            </a:r>
            <a:r>
              <a:rPr lang="en-US" dirty="0" err="1">
                <a:solidFill>
                  <a:srgbClr val="5F5F5F"/>
                </a:solidFill>
              </a:rPr>
              <a:t>amet</a:t>
            </a:r>
            <a:r>
              <a:rPr lang="en-US" dirty="0">
                <a:solidFill>
                  <a:srgbClr val="5F5F5F"/>
                </a:solidFill>
              </a:rPr>
              <a:t> </a:t>
            </a:r>
            <a:r>
              <a:rPr lang="en-US" dirty="0" err="1">
                <a:solidFill>
                  <a:srgbClr val="5F5F5F"/>
                </a:solidFill>
              </a:rPr>
              <a:t>consectetuer</a:t>
            </a:r>
            <a:endParaRPr lang="en-NZ" dirty="0">
              <a:solidFill>
                <a:schemeClr val="tx1"/>
              </a:solidFill>
            </a:endParaRPr>
          </a:p>
          <a:p>
            <a:pPr marL="171450" indent="-171450">
              <a:buFont typeface="Arial" panose="020B0604020202020204" pitchFamily="34" charset="0"/>
              <a:buChar char="•"/>
            </a:pPr>
            <a:r>
              <a:rPr lang="en-US" dirty="0" err="1">
                <a:solidFill>
                  <a:srgbClr val="5F5F5F"/>
                </a:solidFill>
              </a:rPr>
              <a:t>Adipiscing</a:t>
            </a:r>
            <a:r>
              <a:rPr lang="en-US" dirty="0">
                <a:solidFill>
                  <a:srgbClr val="5F5F5F"/>
                </a:solidFill>
              </a:rPr>
              <a:t> </a:t>
            </a:r>
            <a:r>
              <a:rPr lang="en-US" dirty="0" err="1">
                <a:solidFill>
                  <a:srgbClr val="5F5F5F"/>
                </a:solidFill>
              </a:rPr>
              <a:t>elit</a:t>
            </a:r>
            <a:r>
              <a:rPr lang="en-US" dirty="0">
                <a:solidFill>
                  <a:srgbClr val="5F5F5F"/>
                </a:solidFill>
              </a:rPr>
              <a:t> </a:t>
            </a:r>
            <a:r>
              <a:rPr lang="en-US" dirty="0" err="1">
                <a:solidFill>
                  <a:srgbClr val="5F5F5F"/>
                </a:solidFill>
              </a:rPr>
              <a:t>nullam</a:t>
            </a:r>
            <a:r>
              <a:rPr lang="en-US" dirty="0">
                <a:solidFill>
                  <a:srgbClr val="5F5F5F"/>
                </a:solidFill>
              </a:rPr>
              <a:t> </a:t>
            </a:r>
            <a:r>
              <a:rPr lang="en-US" dirty="0" err="1">
                <a:solidFill>
                  <a:srgbClr val="5F5F5F"/>
                </a:solidFill>
              </a:rPr>
              <a:t>ornare</a:t>
            </a:r>
            <a:r>
              <a:rPr lang="en-US" dirty="0">
                <a:solidFill>
                  <a:srgbClr val="5F5F5F"/>
                </a:solidFill>
              </a:rPr>
              <a:t> dictum ligula</a:t>
            </a:r>
            <a:endParaRPr lang="en-NZ" dirty="0">
              <a:solidFill>
                <a:schemeClr val="tx1"/>
              </a:solidFill>
            </a:endParaRPr>
          </a:p>
          <a:p>
            <a:pPr marL="171450" indent="-171450">
              <a:buFont typeface="Arial" panose="020B0604020202020204" pitchFamily="34" charset="0"/>
              <a:buChar char="•"/>
            </a:pPr>
            <a:r>
              <a:rPr lang="en-US" dirty="0">
                <a:solidFill>
                  <a:srgbClr val="5F5F5F"/>
                </a:solidFill>
              </a:rPr>
              <a:t>Maecenas </a:t>
            </a:r>
            <a:r>
              <a:rPr lang="en-US" dirty="0" err="1">
                <a:solidFill>
                  <a:srgbClr val="5F5F5F"/>
                </a:solidFill>
              </a:rPr>
              <a:t>elementum</a:t>
            </a:r>
            <a:r>
              <a:rPr lang="en-US" dirty="0">
                <a:solidFill>
                  <a:srgbClr val="5F5F5F"/>
                </a:solidFill>
              </a:rPr>
              <a:t> </a:t>
            </a:r>
            <a:r>
              <a:rPr lang="en-US" dirty="0" err="1">
                <a:solidFill>
                  <a:srgbClr val="5F5F5F"/>
                </a:solidFill>
              </a:rPr>
              <a:t>suscipit</a:t>
            </a:r>
            <a:endParaRPr lang="en-US" dirty="0">
              <a:solidFill>
                <a:srgbClr val="5F5F5F"/>
              </a:solidFill>
            </a:endParaRPr>
          </a:p>
          <a:p>
            <a:pPr marL="171450" indent="-171450">
              <a:buFont typeface="Arial" panose="020B0604020202020204" pitchFamily="34" charset="0"/>
              <a:buChar char="•"/>
            </a:pPr>
            <a:r>
              <a:rPr lang="en-US" dirty="0" err="1">
                <a:solidFill>
                  <a:srgbClr val="5F5F5F"/>
                </a:solidFill>
              </a:rPr>
              <a:t>Adipiscing</a:t>
            </a:r>
            <a:r>
              <a:rPr lang="en-US" dirty="0">
                <a:solidFill>
                  <a:srgbClr val="5F5F5F"/>
                </a:solidFill>
              </a:rPr>
              <a:t> </a:t>
            </a:r>
            <a:r>
              <a:rPr lang="en-US" dirty="0" err="1">
                <a:solidFill>
                  <a:srgbClr val="5F5F5F"/>
                </a:solidFill>
              </a:rPr>
              <a:t>elit</a:t>
            </a:r>
            <a:r>
              <a:rPr lang="en-US" dirty="0">
                <a:solidFill>
                  <a:srgbClr val="5F5F5F"/>
                </a:solidFill>
              </a:rPr>
              <a:t> </a:t>
            </a:r>
            <a:r>
              <a:rPr lang="en-US" dirty="0" err="1">
                <a:solidFill>
                  <a:srgbClr val="5F5F5F"/>
                </a:solidFill>
              </a:rPr>
              <a:t>nullam</a:t>
            </a:r>
            <a:r>
              <a:rPr lang="en-US" dirty="0">
                <a:solidFill>
                  <a:srgbClr val="5F5F5F"/>
                </a:solidFill>
              </a:rPr>
              <a:t> </a:t>
            </a:r>
            <a:r>
              <a:rPr lang="en-US" dirty="0" err="1">
                <a:solidFill>
                  <a:srgbClr val="5F5F5F"/>
                </a:solidFill>
              </a:rPr>
              <a:t>ornare</a:t>
            </a:r>
            <a:endParaRPr lang="en-NZ" dirty="0">
              <a:solidFill>
                <a:schemeClr val="tx1"/>
              </a:solidFill>
            </a:endParaRPr>
          </a:p>
          <a:p>
            <a:pPr marL="171450" indent="-171450">
              <a:buFont typeface="Arial" panose="020B0604020202020204" pitchFamily="34" charset="0"/>
              <a:buChar char="•"/>
            </a:pPr>
            <a:endParaRPr lang="en-US" dirty="0">
              <a:solidFill>
                <a:srgbClr val="5F5F5F"/>
              </a:solidFill>
            </a:endParaRPr>
          </a:p>
        </p:txBody>
      </p:sp>
      <p:sp>
        <p:nvSpPr>
          <p:cNvPr id="2" name="Title 1"/>
          <p:cNvSpPr>
            <a:spLocks noGrp="1"/>
          </p:cNvSpPr>
          <p:nvPr>
            <p:ph type="title" hasCustomPrompt="1"/>
          </p:nvPr>
        </p:nvSpPr>
        <p:spPr>
          <a:xfrm>
            <a:off x="698829" y="9072"/>
            <a:ext cx="7010071" cy="983838"/>
          </a:xfrm>
          <a:prstGeom prst="rect">
            <a:avLst/>
          </a:prstGeom>
        </p:spPr>
        <p:txBody>
          <a:bodyPr/>
          <a:lstStyle/>
          <a:p>
            <a:r>
              <a:rPr lang="en-AU" dirty="0"/>
              <a:t>Click to add your title</a:t>
            </a:r>
            <a:endParaRPr lang="en-US" dirty="0"/>
          </a:p>
        </p:txBody>
      </p:sp>
      <p:cxnSp>
        <p:nvCxnSpPr>
          <p:cNvPr id="11" name="Straight Connector 10"/>
          <p:cNvCxnSpPr/>
          <p:nvPr userDrawn="1"/>
        </p:nvCxnSpPr>
        <p:spPr>
          <a:xfrm flipV="1">
            <a:off x="-373898" y="1561629"/>
            <a:ext cx="1168" cy="3339632"/>
          </a:xfrm>
          <a:prstGeom prst="line">
            <a:avLst/>
          </a:prstGeom>
          <a:ln w="12700" cap="flat">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8509877"/>
      </p:ext>
    </p:extLst>
  </p:cSld>
  <p:clrMapOvr>
    <a:masterClrMapping/>
  </p:clrMapOvr>
  <p:transition>
    <p:wipe dir="u"/>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wo Text Columns Slide">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4681363" y="2935942"/>
            <a:ext cx="3647678" cy="1898526"/>
          </a:xfrm>
          <a:prstGeom prst="rect">
            <a:avLst/>
          </a:prstGeom>
        </p:spPr>
        <p:txBody>
          <a:bodyPr lIns="0"/>
          <a:lstStyle>
            <a:lvl1pPr marL="0" marR="0" indent="0" algn="l" defTabSz="914400" rtl="0" eaLnBrk="1" fontAlgn="auto" latinLnBrk="0" hangingPunct="1">
              <a:lnSpc>
                <a:spcPct val="100000"/>
              </a:lnSpc>
              <a:spcBef>
                <a:spcPct val="20000"/>
              </a:spcBef>
              <a:spcAft>
                <a:spcPts val="600"/>
              </a:spcAft>
              <a:buClrTx/>
              <a:buSzTx/>
              <a:buFont typeface="Arial"/>
              <a:buNone/>
              <a:tabLst/>
              <a:defRPr sz="1400" b="0" baseline="0">
                <a:solidFill>
                  <a:srgbClr val="5F5F5F"/>
                </a:solidFill>
              </a:defRPr>
            </a:lvl1pPr>
          </a:lstStyle>
          <a:p>
            <a:r>
              <a:rPr lang="en-NZ" b="1" dirty="0">
                <a:solidFill>
                  <a:srgbClr val="5F5F5F"/>
                </a:solidFill>
              </a:rPr>
              <a:t>Small Sub Heading</a:t>
            </a:r>
          </a:p>
          <a:p>
            <a:pPr marL="171450" indent="-171450">
              <a:buFont typeface="Arial" panose="020B0604020202020204" pitchFamily="34" charset="0"/>
              <a:buChar char="•"/>
            </a:pPr>
            <a:r>
              <a:rPr lang="en-US" dirty="0" err="1">
                <a:solidFill>
                  <a:srgbClr val="5F5F5F"/>
                </a:solidFill>
              </a:rPr>
              <a:t>Lorem</a:t>
            </a:r>
            <a:r>
              <a:rPr lang="en-US" dirty="0">
                <a:solidFill>
                  <a:srgbClr val="5F5F5F"/>
                </a:solidFill>
              </a:rPr>
              <a:t> </a:t>
            </a:r>
            <a:r>
              <a:rPr lang="en-US" dirty="0" err="1">
                <a:solidFill>
                  <a:srgbClr val="5F5F5F"/>
                </a:solidFill>
              </a:rPr>
              <a:t>ipsum</a:t>
            </a:r>
            <a:r>
              <a:rPr lang="en-US" dirty="0">
                <a:solidFill>
                  <a:srgbClr val="5F5F5F"/>
                </a:solidFill>
              </a:rPr>
              <a:t> dolor sit </a:t>
            </a:r>
            <a:r>
              <a:rPr lang="en-US" dirty="0" err="1">
                <a:solidFill>
                  <a:srgbClr val="5F5F5F"/>
                </a:solidFill>
              </a:rPr>
              <a:t>amet</a:t>
            </a:r>
            <a:r>
              <a:rPr lang="en-US" dirty="0">
                <a:solidFill>
                  <a:srgbClr val="5F5F5F"/>
                </a:solidFill>
              </a:rPr>
              <a:t> </a:t>
            </a:r>
            <a:r>
              <a:rPr lang="en-US" dirty="0" err="1">
                <a:solidFill>
                  <a:srgbClr val="5F5F5F"/>
                </a:solidFill>
              </a:rPr>
              <a:t>consectetuer</a:t>
            </a:r>
            <a:endParaRPr lang="en-NZ" dirty="0">
              <a:solidFill>
                <a:schemeClr val="tx1"/>
              </a:solidFill>
            </a:endParaRPr>
          </a:p>
          <a:p>
            <a:pPr marL="171450" indent="-171450">
              <a:buFont typeface="Arial" panose="020B0604020202020204" pitchFamily="34" charset="0"/>
              <a:buChar char="•"/>
            </a:pPr>
            <a:r>
              <a:rPr lang="en-US" dirty="0" err="1">
                <a:solidFill>
                  <a:srgbClr val="5F5F5F"/>
                </a:solidFill>
              </a:rPr>
              <a:t>Adipiscing</a:t>
            </a:r>
            <a:r>
              <a:rPr lang="en-US" dirty="0">
                <a:solidFill>
                  <a:srgbClr val="5F5F5F"/>
                </a:solidFill>
              </a:rPr>
              <a:t> </a:t>
            </a:r>
            <a:r>
              <a:rPr lang="en-US" dirty="0" err="1">
                <a:solidFill>
                  <a:srgbClr val="5F5F5F"/>
                </a:solidFill>
              </a:rPr>
              <a:t>elit</a:t>
            </a:r>
            <a:r>
              <a:rPr lang="en-US" dirty="0">
                <a:solidFill>
                  <a:srgbClr val="5F5F5F"/>
                </a:solidFill>
              </a:rPr>
              <a:t> </a:t>
            </a:r>
            <a:r>
              <a:rPr lang="en-US" dirty="0" err="1">
                <a:solidFill>
                  <a:srgbClr val="5F5F5F"/>
                </a:solidFill>
              </a:rPr>
              <a:t>nullam</a:t>
            </a:r>
            <a:r>
              <a:rPr lang="en-US" dirty="0">
                <a:solidFill>
                  <a:srgbClr val="5F5F5F"/>
                </a:solidFill>
              </a:rPr>
              <a:t> </a:t>
            </a:r>
            <a:r>
              <a:rPr lang="en-US" dirty="0" err="1">
                <a:solidFill>
                  <a:srgbClr val="5F5F5F"/>
                </a:solidFill>
              </a:rPr>
              <a:t>ornare</a:t>
            </a:r>
            <a:r>
              <a:rPr lang="en-US" dirty="0">
                <a:solidFill>
                  <a:srgbClr val="5F5F5F"/>
                </a:solidFill>
              </a:rPr>
              <a:t> dictum ligula</a:t>
            </a:r>
            <a:endParaRPr lang="en-NZ" dirty="0">
              <a:solidFill>
                <a:schemeClr val="tx1"/>
              </a:solidFill>
            </a:endParaRPr>
          </a:p>
          <a:p>
            <a:pPr marL="171450" indent="-171450">
              <a:buFont typeface="Arial" panose="020B0604020202020204" pitchFamily="34" charset="0"/>
              <a:buChar char="•"/>
            </a:pPr>
            <a:r>
              <a:rPr lang="en-US" dirty="0">
                <a:solidFill>
                  <a:srgbClr val="5F5F5F"/>
                </a:solidFill>
              </a:rPr>
              <a:t>Maecenas </a:t>
            </a:r>
            <a:r>
              <a:rPr lang="en-US" dirty="0" err="1">
                <a:solidFill>
                  <a:srgbClr val="5F5F5F"/>
                </a:solidFill>
              </a:rPr>
              <a:t>elementum</a:t>
            </a:r>
            <a:r>
              <a:rPr lang="en-US" dirty="0">
                <a:solidFill>
                  <a:srgbClr val="5F5F5F"/>
                </a:solidFill>
              </a:rPr>
              <a:t> </a:t>
            </a:r>
            <a:r>
              <a:rPr lang="en-US" dirty="0" err="1">
                <a:solidFill>
                  <a:srgbClr val="5F5F5F"/>
                </a:solidFill>
              </a:rPr>
              <a:t>suscipit</a:t>
            </a:r>
            <a:r>
              <a:rPr lang="en-US" dirty="0">
                <a:solidFill>
                  <a:srgbClr val="5F5F5F"/>
                </a:solidFill>
              </a:rPr>
              <a:t> </a:t>
            </a:r>
          </a:p>
          <a:p>
            <a:pPr marL="171450" indent="-171450">
              <a:buFont typeface="Arial" panose="020B0604020202020204" pitchFamily="34" charset="0"/>
              <a:buChar char="•"/>
            </a:pPr>
            <a:r>
              <a:rPr lang="en-US" dirty="0" err="1">
                <a:solidFill>
                  <a:srgbClr val="5F5F5F"/>
                </a:solidFill>
              </a:rPr>
              <a:t>Cras</a:t>
            </a:r>
            <a:r>
              <a:rPr lang="en-US" dirty="0">
                <a:solidFill>
                  <a:srgbClr val="5F5F5F"/>
                </a:solidFill>
              </a:rPr>
              <a:t> </a:t>
            </a:r>
            <a:r>
              <a:rPr lang="en-US" dirty="0" err="1">
                <a:solidFill>
                  <a:srgbClr val="5F5F5F"/>
                </a:solidFill>
              </a:rPr>
              <a:t>imperdiet</a:t>
            </a:r>
            <a:r>
              <a:rPr lang="en-US" dirty="0">
                <a:solidFill>
                  <a:srgbClr val="5F5F5F"/>
                </a:solidFill>
              </a:rPr>
              <a:t> </a:t>
            </a:r>
            <a:r>
              <a:rPr lang="en-US" dirty="0" err="1">
                <a:solidFill>
                  <a:srgbClr val="5F5F5F"/>
                </a:solidFill>
              </a:rPr>
              <a:t>leo</a:t>
            </a:r>
            <a:r>
              <a:rPr lang="en-US" dirty="0">
                <a:solidFill>
                  <a:srgbClr val="5F5F5F"/>
                </a:solidFill>
              </a:rPr>
              <a:t> ac </a:t>
            </a:r>
            <a:r>
              <a:rPr lang="en-US" dirty="0" err="1">
                <a:solidFill>
                  <a:srgbClr val="5F5F5F"/>
                </a:solidFill>
              </a:rPr>
              <a:t>felis</a:t>
            </a:r>
            <a:r>
              <a:rPr lang="en-US" dirty="0">
                <a:solidFill>
                  <a:srgbClr val="5F5F5F"/>
                </a:solidFill>
              </a:rPr>
              <a:t> dictum </a:t>
            </a:r>
            <a:r>
              <a:rPr lang="en-US" dirty="0" err="1">
                <a:solidFill>
                  <a:srgbClr val="5F5F5F"/>
                </a:solidFill>
              </a:rPr>
              <a:t>luctus</a:t>
            </a:r>
            <a:endParaRPr lang="en-NZ" dirty="0">
              <a:solidFill>
                <a:schemeClr val="tx1"/>
              </a:solidFill>
            </a:endParaRPr>
          </a:p>
        </p:txBody>
      </p:sp>
      <p:cxnSp>
        <p:nvCxnSpPr>
          <p:cNvPr id="6" name="Straight Connector 5"/>
          <p:cNvCxnSpPr/>
          <p:nvPr userDrawn="1"/>
        </p:nvCxnSpPr>
        <p:spPr>
          <a:xfrm flipV="1">
            <a:off x="4549701" y="1553882"/>
            <a:ext cx="0" cy="3281526"/>
          </a:xfrm>
          <a:prstGeom prst="line">
            <a:avLst/>
          </a:prstGeom>
          <a:ln w="12700" cap="flat">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sp>
        <p:nvSpPr>
          <p:cNvPr id="5" name="Title 4"/>
          <p:cNvSpPr>
            <a:spLocks noGrp="1"/>
          </p:cNvSpPr>
          <p:nvPr>
            <p:ph type="title" hasCustomPrompt="1"/>
          </p:nvPr>
        </p:nvSpPr>
        <p:spPr>
          <a:xfrm>
            <a:off x="698829" y="9072"/>
            <a:ext cx="7010071" cy="983838"/>
          </a:xfrm>
          <a:prstGeom prst="rect">
            <a:avLst/>
          </a:prstGeom>
        </p:spPr>
        <p:txBody>
          <a:bodyPr/>
          <a:lstStyle/>
          <a:p>
            <a:r>
              <a:rPr lang="en-AU" dirty="0"/>
              <a:t>Click to add your title</a:t>
            </a:r>
            <a:endParaRPr lang="en-US" dirty="0"/>
          </a:p>
        </p:txBody>
      </p:sp>
      <p:sp>
        <p:nvSpPr>
          <p:cNvPr id="10" name="Picture Placeholder 7"/>
          <p:cNvSpPr>
            <a:spLocks noGrp="1"/>
          </p:cNvSpPr>
          <p:nvPr>
            <p:ph type="pic" sz="quarter" idx="10"/>
          </p:nvPr>
        </p:nvSpPr>
        <p:spPr>
          <a:xfrm>
            <a:off x="780203" y="1571038"/>
            <a:ext cx="3649856" cy="1204149"/>
          </a:xfrm>
          <a:prstGeom prst="rect">
            <a:avLst/>
          </a:prstGeom>
        </p:spPr>
        <p:txBody>
          <a:bodyPr/>
          <a:lstStyle/>
          <a:p>
            <a:endParaRPr lang="en-NZ" dirty="0"/>
          </a:p>
        </p:txBody>
      </p:sp>
      <p:sp>
        <p:nvSpPr>
          <p:cNvPr id="16" name="Picture Placeholder 7"/>
          <p:cNvSpPr>
            <a:spLocks noGrp="1"/>
          </p:cNvSpPr>
          <p:nvPr>
            <p:ph type="pic" sz="quarter" idx="15"/>
          </p:nvPr>
        </p:nvSpPr>
        <p:spPr>
          <a:xfrm>
            <a:off x="4681363" y="1571038"/>
            <a:ext cx="3649856" cy="1204149"/>
          </a:xfrm>
          <a:prstGeom prst="rect">
            <a:avLst/>
          </a:prstGeom>
        </p:spPr>
        <p:txBody>
          <a:bodyPr/>
          <a:lstStyle/>
          <a:p>
            <a:endParaRPr lang="en-NZ" dirty="0"/>
          </a:p>
        </p:txBody>
      </p:sp>
      <p:sp>
        <p:nvSpPr>
          <p:cNvPr id="17" name="Text Placeholder 13"/>
          <p:cNvSpPr>
            <a:spLocks noGrp="1"/>
          </p:cNvSpPr>
          <p:nvPr>
            <p:ph type="body" sz="quarter" idx="16" hasCustomPrompt="1"/>
          </p:nvPr>
        </p:nvSpPr>
        <p:spPr>
          <a:xfrm>
            <a:off x="780203" y="2935942"/>
            <a:ext cx="3647678" cy="1898526"/>
          </a:xfrm>
          <a:prstGeom prst="rect">
            <a:avLst/>
          </a:prstGeom>
        </p:spPr>
        <p:txBody>
          <a:bodyPr lIns="0"/>
          <a:lstStyle>
            <a:lvl1pPr marL="0" marR="0" indent="0" algn="l" defTabSz="914400" rtl="0" eaLnBrk="1" fontAlgn="auto" latinLnBrk="0" hangingPunct="1">
              <a:lnSpc>
                <a:spcPct val="100000"/>
              </a:lnSpc>
              <a:spcBef>
                <a:spcPct val="20000"/>
              </a:spcBef>
              <a:spcAft>
                <a:spcPts val="600"/>
              </a:spcAft>
              <a:buClrTx/>
              <a:buSzTx/>
              <a:buFont typeface="Arial"/>
              <a:buNone/>
              <a:tabLst/>
              <a:defRPr sz="1400" b="0" baseline="0">
                <a:solidFill>
                  <a:srgbClr val="5F5F5F"/>
                </a:solidFill>
              </a:defRPr>
            </a:lvl1pPr>
          </a:lstStyle>
          <a:p>
            <a:r>
              <a:rPr lang="en-NZ" b="1" dirty="0">
                <a:solidFill>
                  <a:srgbClr val="5F5F5F"/>
                </a:solidFill>
              </a:rPr>
              <a:t>Small Sub Heading</a:t>
            </a:r>
          </a:p>
          <a:p>
            <a:pPr marL="171450" indent="-171450">
              <a:buFont typeface="Arial" panose="020B0604020202020204" pitchFamily="34" charset="0"/>
              <a:buChar char="•"/>
            </a:pPr>
            <a:r>
              <a:rPr lang="en-US" dirty="0" err="1">
                <a:solidFill>
                  <a:srgbClr val="5F5F5F"/>
                </a:solidFill>
              </a:rPr>
              <a:t>Lorem</a:t>
            </a:r>
            <a:r>
              <a:rPr lang="en-US" dirty="0">
                <a:solidFill>
                  <a:srgbClr val="5F5F5F"/>
                </a:solidFill>
              </a:rPr>
              <a:t> </a:t>
            </a:r>
            <a:r>
              <a:rPr lang="en-US" dirty="0" err="1">
                <a:solidFill>
                  <a:srgbClr val="5F5F5F"/>
                </a:solidFill>
              </a:rPr>
              <a:t>ipsum</a:t>
            </a:r>
            <a:r>
              <a:rPr lang="en-US" dirty="0">
                <a:solidFill>
                  <a:srgbClr val="5F5F5F"/>
                </a:solidFill>
              </a:rPr>
              <a:t> dolor sit </a:t>
            </a:r>
            <a:r>
              <a:rPr lang="en-US" dirty="0" err="1">
                <a:solidFill>
                  <a:srgbClr val="5F5F5F"/>
                </a:solidFill>
              </a:rPr>
              <a:t>amet</a:t>
            </a:r>
            <a:r>
              <a:rPr lang="en-US" dirty="0">
                <a:solidFill>
                  <a:srgbClr val="5F5F5F"/>
                </a:solidFill>
              </a:rPr>
              <a:t> </a:t>
            </a:r>
            <a:r>
              <a:rPr lang="en-US" dirty="0" err="1">
                <a:solidFill>
                  <a:srgbClr val="5F5F5F"/>
                </a:solidFill>
              </a:rPr>
              <a:t>consectetuer</a:t>
            </a:r>
            <a:endParaRPr lang="en-NZ" dirty="0">
              <a:solidFill>
                <a:schemeClr val="tx1"/>
              </a:solidFill>
            </a:endParaRPr>
          </a:p>
          <a:p>
            <a:pPr marL="171450" indent="-171450">
              <a:buFont typeface="Arial" panose="020B0604020202020204" pitchFamily="34" charset="0"/>
              <a:buChar char="•"/>
            </a:pPr>
            <a:r>
              <a:rPr lang="en-US" dirty="0" err="1">
                <a:solidFill>
                  <a:srgbClr val="5F5F5F"/>
                </a:solidFill>
              </a:rPr>
              <a:t>Adipiscing</a:t>
            </a:r>
            <a:r>
              <a:rPr lang="en-US" dirty="0">
                <a:solidFill>
                  <a:srgbClr val="5F5F5F"/>
                </a:solidFill>
              </a:rPr>
              <a:t> </a:t>
            </a:r>
            <a:r>
              <a:rPr lang="en-US" dirty="0" err="1">
                <a:solidFill>
                  <a:srgbClr val="5F5F5F"/>
                </a:solidFill>
              </a:rPr>
              <a:t>elit</a:t>
            </a:r>
            <a:r>
              <a:rPr lang="en-US" dirty="0">
                <a:solidFill>
                  <a:srgbClr val="5F5F5F"/>
                </a:solidFill>
              </a:rPr>
              <a:t> </a:t>
            </a:r>
            <a:r>
              <a:rPr lang="en-US" dirty="0" err="1">
                <a:solidFill>
                  <a:srgbClr val="5F5F5F"/>
                </a:solidFill>
              </a:rPr>
              <a:t>nullam</a:t>
            </a:r>
            <a:r>
              <a:rPr lang="en-US" dirty="0">
                <a:solidFill>
                  <a:srgbClr val="5F5F5F"/>
                </a:solidFill>
              </a:rPr>
              <a:t> </a:t>
            </a:r>
            <a:r>
              <a:rPr lang="en-US" dirty="0" err="1">
                <a:solidFill>
                  <a:srgbClr val="5F5F5F"/>
                </a:solidFill>
              </a:rPr>
              <a:t>ornare</a:t>
            </a:r>
            <a:r>
              <a:rPr lang="en-US" dirty="0">
                <a:solidFill>
                  <a:srgbClr val="5F5F5F"/>
                </a:solidFill>
              </a:rPr>
              <a:t> dictum ligula</a:t>
            </a:r>
            <a:endParaRPr lang="en-NZ" dirty="0">
              <a:solidFill>
                <a:schemeClr val="tx1"/>
              </a:solidFill>
            </a:endParaRPr>
          </a:p>
          <a:p>
            <a:pPr marL="171450" indent="-171450">
              <a:buFont typeface="Arial" panose="020B0604020202020204" pitchFamily="34" charset="0"/>
              <a:buChar char="•"/>
            </a:pPr>
            <a:r>
              <a:rPr lang="en-US" dirty="0">
                <a:solidFill>
                  <a:srgbClr val="5F5F5F"/>
                </a:solidFill>
              </a:rPr>
              <a:t>Maecenas </a:t>
            </a:r>
            <a:r>
              <a:rPr lang="en-US" dirty="0" err="1">
                <a:solidFill>
                  <a:srgbClr val="5F5F5F"/>
                </a:solidFill>
              </a:rPr>
              <a:t>elementum</a:t>
            </a:r>
            <a:r>
              <a:rPr lang="en-US" dirty="0">
                <a:solidFill>
                  <a:srgbClr val="5F5F5F"/>
                </a:solidFill>
              </a:rPr>
              <a:t> </a:t>
            </a:r>
            <a:r>
              <a:rPr lang="en-US" dirty="0" err="1">
                <a:solidFill>
                  <a:srgbClr val="5F5F5F"/>
                </a:solidFill>
              </a:rPr>
              <a:t>suscipit</a:t>
            </a:r>
            <a:r>
              <a:rPr lang="en-US" dirty="0">
                <a:solidFill>
                  <a:srgbClr val="5F5F5F"/>
                </a:solidFill>
              </a:rPr>
              <a:t> </a:t>
            </a:r>
          </a:p>
          <a:p>
            <a:pPr marL="171450" indent="-171450">
              <a:buFont typeface="Arial" panose="020B0604020202020204" pitchFamily="34" charset="0"/>
              <a:buChar char="•"/>
            </a:pPr>
            <a:r>
              <a:rPr lang="en-US" dirty="0" err="1">
                <a:solidFill>
                  <a:srgbClr val="5F5F5F"/>
                </a:solidFill>
              </a:rPr>
              <a:t>Cras</a:t>
            </a:r>
            <a:r>
              <a:rPr lang="en-US" dirty="0">
                <a:solidFill>
                  <a:srgbClr val="5F5F5F"/>
                </a:solidFill>
              </a:rPr>
              <a:t> </a:t>
            </a:r>
            <a:r>
              <a:rPr lang="en-US" dirty="0" err="1">
                <a:solidFill>
                  <a:srgbClr val="5F5F5F"/>
                </a:solidFill>
              </a:rPr>
              <a:t>imperdiet</a:t>
            </a:r>
            <a:r>
              <a:rPr lang="en-US" dirty="0">
                <a:solidFill>
                  <a:srgbClr val="5F5F5F"/>
                </a:solidFill>
              </a:rPr>
              <a:t> </a:t>
            </a:r>
            <a:r>
              <a:rPr lang="en-US" dirty="0" err="1">
                <a:solidFill>
                  <a:srgbClr val="5F5F5F"/>
                </a:solidFill>
              </a:rPr>
              <a:t>leo</a:t>
            </a:r>
            <a:r>
              <a:rPr lang="en-US" dirty="0">
                <a:solidFill>
                  <a:srgbClr val="5F5F5F"/>
                </a:solidFill>
              </a:rPr>
              <a:t> ac </a:t>
            </a:r>
            <a:r>
              <a:rPr lang="en-US" dirty="0" err="1">
                <a:solidFill>
                  <a:srgbClr val="5F5F5F"/>
                </a:solidFill>
              </a:rPr>
              <a:t>felis</a:t>
            </a:r>
            <a:r>
              <a:rPr lang="en-US" dirty="0">
                <a:solidFill>
                  <a:srgbClr val="5F5F5F"/>
                </a:solidFill>
              </a:rPr>
              <a:t> dictum </a:t>
            </a:r>
            <a:r>
              <a:rPr lang="en-US" dirty="0" err="1">
                <a:solidFill>
                  <a:srgbClr val="5F5F5F"/>
                </a:solidFill>
              </a:rPr>
              <a:t>luctus</a:t>
            </a:r>
            <a:endParaRPr lang="en-NZ" dirty="0">
              <a:solidFill>
                <a:schemeClr val="tx1"/>
              </a:solidFill>
            </a:endParaRPr>
          </a:p>
        </p:txBody>
      </p:sp>
    </p:spTree>
    <p:extLst>
      <p:ext uri="{BB962C8B-B14F-4D97-AF65-F5344CB8AC3E}">
        <p14:creationId xmlns:p14="http://schemas.microsoft.com/office/powerpoint/2010/main" val="1068365138"/>
      </p:ext>
    </p:extLst>
  </p:cSld>
  <p:clrMapOvr>
    <a:masterClrMapping/>
  </p:clrMapOvr>
  <p:transition>
    <p:wipe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ree Text Columns with pics Slide">
    <p:spTree>
      <p:nvGrpSpPr>
        <p:cNvPr id="1" name=""/>
        <p:cNvGrpSpPr/>
        <p:nvPr/>
      </p:nvGrpSpPr>
      <p:grpSpPr>
        <a:xfrm>
          <a:off x="0" y="0"/>
          <a:ext cx="0" cy="0"/>
          <a:chOff x="0" y="0"/>
          <a:chExt cx="0" cy="0"/>
        </a:xfrm>
      </p:grpSpPr>
      <p:sp>
        <p:nvSpPr>
          <p:cNvPr id="15" name="Picture Placeholder 7"/>
          <p:cNvSpPr>
            <a:spLocks noGrp="1"/>
          </p:cNvSpPr>
          <p:nvPr>
            <p:ph type="pic" sz="quarter" idx="10"/>
          </p:nvPr>
        </p:nvSpPr>
        <p:spPr>
          <a:xfrm>
            <a:off x="780203" y="1571038"/>
            <a:ext cx="2343998" cy="1204149"/>
          </a:xfrm>
          <a:prstGeom prst="rect">
            <a:avLst/>
          </a:prstGeom>
        </p:spPr>
        <p:txBody>
          <a:bodyPr/>
          <a:lstStyle/>
          <a:p>
            <a:endParaRPr lang="en-NZ" dirty="0"/>
          </a:p>
        </p:txBody>
      </p:sp>
      <p:sp>
        <p:nvSpPr>
          <p:cNvPr id="5" name="Text Placeholder 3"/>
          <p:cNvSpPr>
            <a:spLocks noGrp="1"/>
          </p:cNvSpPr>
          <p:nvPr>
            <p:ph type="body" sz="quarter" idx="12" hasCustomPrompt="1"/>
          </p:nvPr>
        </p:nvSpPr>
        <p:spPr>
          <a:xfrm>
            <a:off x="780813" y="2941633"/>
            <a:ext cx="2343387" cy="1950219"/>
          </a:xfrm>
          <a:prstGeom prst="rect">
            <a:avLst/>
          </a:prstGeom>
        </p:spPr>
        <p:txBody>
          <a:bodyPr lIns="0"/>
          <a:lstStyle>
            <a:lvl1pPr>
              <a:defRPr sz="1200" b="0"/>
            </a:lvl1pPr>
          </a:lstStyle>
          <a:p>
            <a:pPr marL="171450" indent="-171450">
              <a:buFont typeface="Arial" panose="020B0604020202020204" pitchFamily="34" charset="0"/>
              <a:buChar char="•"/>
            </a:pPr>
            <a:r>
              <a:rPr lang="en-US" dirty="0" err="1">
                <a:solidFill>
                  <a:srgbClr val="5F5F5F"/>
                </a:solidFill>
              </a:rPr>
              <a:t>Lorem</a:t>
            </a:r>
            <a:r>
              <a:rPr lang="en-US" dirty="0">
                <a:solidFill>
                  <a:srgbClr val="5F5F5F"/>
                </a:solidFill>
              </a:rPr>
              <a:t> </a:t>
            </a:r>
            <a:r>
              <a:rPr lang="en-US" dirty="0" err="1">
                <a:solidFill>
                  <a:srgbClr val="5F5F5F"/>
                </a:solidFill>
              </a:rPr>
              <a:t>ipsum</a:t>
            </a:r>
            <a:r>
              <a:rPr lang="en-US" dirty="0">
                <a:solidFill>
                  <a:srgbClr val="5F5F5F"/>
                </a:solidFill>
              </a:rPr>
              <a:t> dolor sit </a:t>
            </a:r>
            <a:r>
              <a:rPr lang="en-US" dirty="0" err="1">
                <a:solidFill>
                  <a:srgbClr val="5F5F5F"/>
                </a:solidFill>
              </a:rPr>
              <a:t>amet</a:t>
            </a:r>
            <a:r>
              <a:rPr lang="en-US" dirty="0">
                <a:solidFill>
                  <a:srgbClr val="5F5F5F"/>
                </a:solidFill>
              </a:rPr>
              <a:t> </a:t>
            </a:r>
            <a:r>
              <a:rPr lang="en-US" dirty="0" err="1">
                <a:solidFill>
                  <a:srgbClr val="5F5F5F"/>
                </a:solidFill>
              </a:rPr>
              <a:t>consectetuer</a:t>
            </a:r>
            <a:endParaRPr lang="en-NZ" dirty="0">
              <a:solidFill>
                <a:schemeClr val="tx1"/>
              </a:solidFill>
            </a:endParaRPr>
          </a:p>
          <a:p>
            <a:pPr marL="171450" indent="-171450">
              <a:buFont typeface="Arial" panose="020B0604020202020204" pitchFamily="34" charset="0"/>
              <a:buChar char="•"/>
            </a:pPr>
            <a:r>
              <a:rPr lang="en-US" dirty="0" err="1">
                <a:solidFill>
                  <a:srgbClr val="5F5F5F"/>
                </a:solidFill>
              </a:rPr>
              <a:t>Adipiscing</a:t>
            </a:r>
            <a:r>
              <a:rPr lang="en-US" dirty="0">
                <a:solidFill>
                  <a:srgbClr val="5F5F5F"/>
                </a:solidFill>
              </a:rPr>
              <a:t> </a:t>
            </a:r>
            <a:r>
              <a:rPr lang="en-US" dirty="0" err="1">
                <a:solidFill>
                  <a:srgbClr val="5F5F5F"/>
                </a:solidFill>
              </a:rPr>
              <a:t>elit</a:t>
            </a:r>
            <a:r>
              <a:rPr lang="en-US" dirty="0">
                <a:solidFill>
                  <a:srgbClr val="5F5F5F"/>
                </a:solidFill>
              </a:rPr>
              <a:t> </a:t>
            </a:r>
            <a:r>
              <a:rPr lang="en-US" dirty="0" err="1">
                <a:solidFill>
                  <a:srgbClr val="5F5F5F"/>
                </a:solidFill>
              </a:rPr>
              <a:t>nullam</a:t>
            </a:r>
            <a:r>
              <a:rPr lang="en-US" dirty="0">
                <a:solidFill>
                  <a:srgbClr val="5F5F5F"/>
                </a:solidFill>
              </a:rPr>
              <a:t> </a:t>
            </a:r>
            <a:r>
              <a:rPr lang="en-US" dirty="0" err="1">
                <a:solidFill>
                  <a:srgbClr val="5F5F5F"/>
                </a:solidFill>
              </a:rPr>
              <a:t>ornare</a:t>
            </a:r>
            <a:r>
              <a:rPr lang="en-US" dirty="0">
                <a:solidFill>
                  <a:srgbClr val="5F5F5F"/>
                </a:solidFill>
              </a:rPr>
              <a:t> dictum ligula</a:t>
            </a:r>
            <a:endParaRPr lang="en-NZ" dirty="0">
              <a:solidFill>
                <a:schemeClr val="tx1"/>
              </a:solidFill>
            </a:endParaRPr>
          </a:p>
          <a:p>
            <a:pPr marL="171450" indent="-171450">
              <a:buFont typeface="Arial" panose="020B0604020202020204" pitchFamily="34" charset="0"/>
              <a:buChar char="•"/>
            </a:pPr>
            <a:r>
              <a:rPr lang="en-US" dirty="0">
                <a:solidFill>
                  <a:srgbClr val="5F5F5F"/>
                </a:solidFill>
              </a:rPr>
              <a:t>Maecenas </a:t>
            </a:r>
            <a:r>
              <a:rPr lang="en-US" dirty="0" err="1">
                <a:solidFill>
                  <a:srgbClr val="5F5F5F"/>
                </a:solidFill>
              </a:rPr>
              <a:t>elementum</a:t>
            </a:r>
            <a:r>
              <a:rPr lang="en-US" dirty="0">
                <a:solidFill>
                  <a:srgbClr val="5F5F5F"/>
                </a:solidFill>
              </a:rPr>
              <a:t> </a:t>
            </a:r>
            <a:r>
              <a:rPr lang="en-US" dirty="0" err="1">
                <a:solidFill>
                  <a:srgbClr val="5F5F5F"/>
                </a:solidFill>
              </a:rPr>
              <a:t>suscipit</a:t>
            </a:r>
            <a:r>
              <a:rPr lang="en-US" dirty="0">
                <a:solidFill>
                  <a:srgbClr val="5F5F5F"/>
                </a:solidFill>
              </a:rPr>
              <a:t> </a:t>
            </a:r>
          </a:p>
          <a:p>
            <a:pPr marL="171450" indent="-171450">
              <a:buFont typeface="Arial" panose="020B0604020202020204" pitchFamily="34" charset="0"/>
              <a:buChar char="•"/>
            </a:pPr>
            <a:r>
              <a:rPr lang="en-US" dirty="0" err="1">
                <a:solidFill>
                  <a:srgbClr val="5F5F5F"/>
                </a:solidFill>
              </a:rPr>
              <a:t>Cras</a:t>
            </a:r>
            <a:r>
              <a:rPr lang="en-US" dirty="0">
                <a:solidFill>
                  <a:srgbClr val="5F5F5F"/>
                </a:solidFill>
              </a:rPr>
              <a:t> </a:t>
            </a:r>
            <a:r>
              <a:rPr lang="en-US" dirty="0" err="1">
                <a:solidFill>
                  <a:srgbClr val="5F5F5F"/>
                </a:solidFill>
              </a:rPr>
              <a:t>imperdiet</a:t>
            </a:r>
            <a:r>
              <a:rPr lang="en-US" dirty="0">
                <a:solidFill>
                  <a:srgbClr val="5F5F5F"/>
                </a:solidFill>
              </a:rPr>
              <a:t> </a:t>
            </a:r>
            <a:r>
              <a:rPr lang="en-US" dirty="0" err="1">
                <a:solidFill>
                  <a:srgbClr val="5F5F5F"/>
                </a:solidFill>
              </a:rPr>
              <a:t>leo</a:t>
            </a:r>
            <a:r>
              <a:rPr lang="en-US" dirty="0">
                <a:solidFill>
                  <a:srgbClr val="5F5F5F"/>
                </a:solidFill>
              </a:rPr>
              <a:t> ac </a:t>
            </a:r>
            <a:r>
              <a:rPr lang="en-US" dirty="0" err="1">
                <a:solidFill>
                  <a:srgbClr val="5F5F5F"/>
                </a:solidFill>
              </a:rPr>
              <a:t>felis</a:t>
            </a:r>
            <a:r>
              <a:rPr lang="en-US" dirty="0">
                <a:solidFill>
                  <a:srgbClr val="5F5F5F"/>
                </a:solidFill>
              </a:rPr>
              <a:t> </a:t>
            </a:r>
            <a:br>
              <a:rPr lang="en-US" dirty="0">
                <a:solidFill>
                  <a:srgbClr val="5F5F5F"/>
                </a:solidFill>
              </a:rPr>
            </a:br>
            <a:r>
              <a:rPr lang="en-US" dirty="0">
                <a:solidFill>
                  <a:srgbClr val="5F5F5F"/>
                </a:solidFill>
              </a:rPr>
              <a:t>dictum </a:t>
            </a:r>
            <a:r>
              <a:rPr lang="en-US" dirty="0" err="1">
                <a:solidFill>
                  <a:srgbClr val="5F5F5F"/>
                </a:solidFill>
              </a:rPr>
              <a:t>luctus</a:t>
            </a:r>
            <a:endParaRPr lang="en-NZ" dirty="0">
              <a:solidFill>
                <a:schemeClr val="tx1"/>
              </a:solidFill>
            </a:endParaRPr>
          </a:p>
        </p:txBody>
      </p:sp>
      <p:cxnSp>
        <p:nvCxnSpPr>
          <p:cNvPr id="11" name="Straight Connector 10"/>
          <p:cNvCxnSpPr/>
          <p:nvPr userDrawn="1"/>
        </p:nvCxnSpPr>
        <p:spPr>
          <a:xfrm rot="5400000" flipH="1" flipV="1">
            <a:off x="1585540" y="3223843"/>
            <a:ext cx="3334433" cy="1588"/>
          </a:xfrm>
          <a:prstGeom prst="line">
            <a:avLst/>
          </a:prstGeom>
          <a:ln w="12700" cap="flat">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rot="5400000" flipH="1" flipV="1">
            <a:off x="4184078" y="3223843"/>
            <a:ext cx="3334433" cy="1588"/>
          </a:xfrm>
          <a:prstGeom prst="line">
            <a:avLst/>
          </a:prstGeom>
          <a:ln w="12700" cap="flat">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698829" y="9072"/>
            <a:ext cx="7010071" cy="983838"/>
          </a:xfrm>
          <a:prstGeom prst="rect">
            <a:avLst/>
          </a:prstGeom>
        </p:spPr>
        <p:txBody>
          <a:bodyPr/>
          <a:lstStyle/>
          <a:p>
            <a:r>
              <a:rPr lang="en-AU" dirty="0"/>
              <a:t>Click to add your title</a:t>
            </a:r>
            <a:endParaRPr lang="en-US" dirty="0"/>
          </a:p>
        </p:txBody>
      </p:sp>
      <p:sp>
        <p:nvSpPr>
          <p:cNvPr id="29" name="Picture Placeholder 7"/>
          <p:cNvSpPr>
            <a:spLocks noGrp="1"/>
          </p:cNvSpPr>
          <p:nvPr>
            <p:ph type="pic" sz="quarter" idx="13"/>
          </p:nvPr>
        </p:nvSpPr>
        <p:spPr>
          <a:xfrm>
            <a:off x="5974020" y="1571038"/>
            <a:ext cx="2343998" cy="1204149"/>
          </a:xfrm>
          <a:prstGeom prst="rect">
            <a:avLst/>
          </a:prstGeom>
        </p:spPr>
        <p:txBody>
          <a:bodyPr/>
          <a:lstStyle/>
          <a:p>
            <a:endParaRPr lang="en-NZ" dirty="0"/>
          </a:p>
        </p:txBody>
      </p:sp>
      <p:sp>
        <p:nvSpPr>
          <p:cNvPr id="30" name="Text Placeholder 3"/>
          <p:cNvSpPr>
            <a:spLocks noGrp="1"/>
          </p:cNvSpPr>
          <p:nvPr>
            <p:ph type="body" sz="quarter" idx="14" hasCustomPrompt="1"/>
          </p:nvPr>
        </p:nvSpPr>
        <p:spPr>
          <a:xfrm>
            <a:off x="5974630" y="2941633"/>
            <a:ext cx="2343387" cy="1950219"/>
          </a:xfrm>
          <a:prstGeom prst="rect">
            <a:avLst/>
          </a:prstGeom>
        </p:spPr>
        <p:txBody>
          <a:bodyPr lIns="0"/>
          <a:lstStyle>
            <a:lvl1pPr>
              <a:defRPr sz="1200" b="0"/>
            </a:lvl1pPr>
          </a:lstStyle>
          <a:p>
            <a:pPr marL="171450" indent="-171450">
              <a:buFont typeface="Arial" panose="020B0604020202020204" pitchFamily="34" charset="0"/>
              <a:buChar char="•"/>
            </a:pPr>
            <a:r>
              <a:rPr lang="en-US" dirty="0" err="1">
                <a:solidFill>
                  <a:srgbClr val="5F5F5F"/>
                </a:solidFill>
              </a:rPr>
              <a:t>Lorem</a:t>
            </a:r>
            <a:r>
              <a:rPr lang="en-US" dirty="0">
                <a:solidFill>
                  <a:srgbClr val="5F5F5F"/>
                </a:solidFill>
              </a:rPr>
              <a:t> </a:t>
            </a:r>
            <a:r>
              <a:rPr lang="en-US" dirty="0" err="1">
                <a:solidFill>
                  <a:srgbClr val="5F5F5F"/>
                </a:solidFill>
              </a:rPr>
              <a:t>ipsum</a:t>
            </a:r>
            <a:r>
              <a:rPr lang="en-US" dirty="0">
                <a:solidFill>
                  <a:srgbClr val="5F5F5F"/>
                </a:solidFill>
              </a:rPr>
              <a:t> dolor sit </a:t>
            </a:r>
            <a:r>
              <a:rPr lang="en-US" dirty="0" err="1">
                <a:solidFill>
                  <a:srgbClr val="5F5F5F"/>
                </a:solidFill>
              </a:rPr>
              <a:t>amet</a:t>
            </a:r>
            <a:r>
              <a:rPr lang="en-US" dirty="0">
                <a:solidFill>
                  <a:srgbClr val="5F5F5F"/>
                </a:solidFill>
              </a:rPr>
              <a:t> </a:t>
            </a:r>
            <a:r>
              <a:rPr lang="en-US" dirty="0" err="1">
                <a:solidFill>
                  <a:srgbClr val="5F5F5F"/>
                </a:solidFill>
              </a:rPr>
              <a:t>consectetuer</a:t>
            </a:r>
            <a:endParaRPr lang="en-NZ" dirty="0">
              <a:solidFill>
                <a:schemeClr val="tx1"/>
              </a:solidFill>
            </a:endParaRPr>
          </a:p>
          <a:p>
            <a:pPr marL="171450" indent="-171450">
              <a:buFont typeface="Arial" panose="020B0604020202020204" pitchFamily="34" charset="0"/>
              <a:buChar char="•"/>
            </a:pPr>
            <a:r>
              <a:rPr lang="en-US" dirty="0" err="1">
                <a:solidFill>
                  <a:srgbClr val="5F5F5F"/>
                </a:solidFill>
              </a:rPr>
              <a:t>Adipiscing</a:t>
            </a:r>
            <a:r>
              <a:rPr lang="en-US" dirty="0">
                <a:solidFill>
                  <a:srgbClr val="5F5F5F"/>
                </a:solidFill>
              </a:rPr>
              <a:t> </a:t>
            </a:r>
            <a:r>
              <a:rPr lang="en-US" dirty="0" err="1">
                <a:solidFill>
                  <a:srgbClr val="5F5F5F"/>
                </a:solidFill>
              </a:rPr>
              <a:t>elit</a:t>
            </a:r>
            <a:r>
              <a:rPr lang="en-US" dirty="0">
                <a:solidFill>
                  <a:srgbClr val="5F5F5F"/>
                </a:solidFill>
              </a:rPr>
              <a:t> </a:t>
            </a:r>
            <a:r>
              <a:rPr lang="en-US" dirty="0" err="1">
                <a:solidFill>
                  <a:srgbClr val="5F5F5F"/>
                </a:solidFill>
              </a:rPr>
              <a:t>nullam</a:t>
            </a:r>
            <a:r>
              <a:rPr lang="en-US" dirty="0">
                <a:solidFill>
                  <a:srgbClr val="5F5F5F"/>
                </a:solidFill>
              </a:rPr>
              <a:t> </a:t>
            </a:r>
            <a:r>
              <a:rPr lang="en-US" dirty="0" err="1">
                <a:solidFill>
                  <a:srgbClr val="5F5F5F"/>
                </a:solidFill>
              </a:rPr>
              <a:t>ornare</a:t>
            </a:r>
            <a:r>
              <a:rPr lang="en-US" dirty="0">
                <a:solidFill>
                  <a:srgbClr val="5F5F5F"/>
                </a:solidFill>
              </a:rPr>
              <a:t> dictum ligula</a:t>
            </a:r>
            <a:endParaRPr lang="en-NZ" dirty="0">
              <a:solidFill>
                <a:schemeClr val="tx1"/>
              </a:solidFill>
            </a:endParaRPr>
          </a:p>
          <a:p>
            <a:pPr marL="171450" indent="-171450">
              <a:buFont typeface="Arial" panose="020B0604020202020204" pitchFamily="34" charset="0"/>
              <a:buChar char="•"/>
            </a:pPr>
            <a:r>
              <a:rPr lang="en-US" dirty="0">
                <a:solidFill>
                  <a:srgbClr val="5F5F5F"/>
                </a:solidFill>
              </a:rPr>
              <a:t>Maecenas </a:t>
            </a:r>
            <a:r>
              <a:rPr lang="en-US" dirty="0" err="1">
                <a:solidFill>
                  <a:srgbClr val="5F5F5F"/>
                </a:solidFill>
              </a:rPr>
              <a:t>elementum</a:t>
            </a:r>
            <a:r>
              <a:rPr lang="en-US" dirty="0">
                <a:solidFill>
                  <a:srgbClr val="5F5F5F"/>
                </a:solidFill>
              </a:rPr>
              <a:t> </a:t>
            </a:r>
            <a:r>
              <a:rPr lang="en-US" dirty="0" err="1">
                <a:solidFill>
                  <a:srgbClr val="5F5F5F"/>
                </a:solidFill>
              </a:rPr>
              <a:t>suscipit</a:t>
            </a:r>
            <a:r>
              <a:rPr lang="en-US" dirty="0">
                <a:solidFill>
                  <a:srgbClr val="5F5F5F"/>
                </a:solidFill>
              </a:rPr>
              <a:t> </a:t>
            </a:r>
          </a:p>
          <a:p>
            <a:pPr marL="171450" indent="-171450">
              <a:buFont typeface="Arial" panose="020B0604020202020204" pitchFamily="34" charset="0"/>
              <a:buChar char="•"/>
            </a:pPr>
            <a:r>
              <a:rPr lang="en-US" dirty="0" err="1">
                <a:solidFill>
                  <a:srgbClr val="5F5F5F"/>
                </a:solidFill>
              </a:rPr>
              <a:t>Cras</a:t>
            </a:r>
            <a:r>
              <a:rPr lang="en-US" dirty="0">
                <a:solidFill>
                  <a:srgbClr val="5F5F5F"/>
                </a:solidFill>
              </a:rPr>
              <a:t> </a:t>
            </a:r>
            <a:r>
              <a:rPr lang="en-US" dirty="0" err="1">
                <a:solidFill>
                  <a:srgbClr val="5F5F5F"/>
                </a:solidFill>
              </a:rPr>
              <a:t>imperdiet</a:t>
            </a:r>
            <a:r>
              <a:rPr lang="en-US" dirty="0">
                <a:solidFill>
                  <a:srgbClr val="5F5F5F"/>
                </a:solidFill>
              </a:rPr>
              <a:t> </a:t>
            </a:r>
            <a:r>
              <a:rPr lang="en-US" dirty="0" err="1">
                <a:solidFill>
                  <a:srgbClr val="5F5F5F"/>
                </a:solidFill>
              </a:rPr>
              <a:t>leo</a:t>
            </a:r>
            <a:r>
              <a:rPr lang="en-US" dirty="0">
                <a:solidFill>
                  <a:srgbClr val="5F5F5F"/>
                </a:solidFill>
              </a:rPr>
              <a:t> ac </a:t>
            </a:r>
            <a:r>
              <a:rPr lang="en-US" dirty="0" err="1">
                <a:solidFill>
                  <a:srgbClr val="5F5F5F"/>
                </a:solidFill>
              </a:rPr>
              <a:t>felis</a:t>
            </a:r>
            <a:r>
              <a:rPr lang="en-US" dirty="0">
                <a:solidFill>
                  <a:srgbClr val="5F5F5F"/>
                </a:solidFill>
              </a:rPr>
              <a:t> </a:t>
            </a:r>
            <a:br>
              <a:rPr lang="en-US" dirty="0">
                <a:solidFill>
                  <a:srgbClr val="5F5F5F"/>
                </a:solidFill>
              </a:rPr>
            </a:br>
            <a:r>
              <a:rPr lang="en-US" dirty="0">
                <a:solidFill>
                  <a:srgbClr val="5F5F5F"/>
                </a:solidFill>
              </a:rPr>
              <a:t>dictum </a:t>
            </a:r>
            <a:r>
              <a:rPr lang="en-US" dirty="0" err="1">
                <a:solidFill>
                  <a:srgbClr val="5F5F5F"/>
                </a:solidFill>
              </a:rPr>
              <a:t>luctus</a:t>
            </a:r>
            <a:endParaRPr lang="en-NZ" dirty="0">
              <a:solidFill>
                <a:schemeClr val="tx1"/>
              </a:solidFill>
            </a:endParaRPr>
          </a:p>
        </p:txBody>
      </p:sp>
      <p:sp>
        <p:nvSpPr>
          <p:cNvPr id="31" name="Picture Placeholder 7"/>
          <p:cNvSpPr>
            <a:spLocks noGrp="1"/>
          </p:cNvSpPr>
          <p:nvPr>
            <p:ph type="pic" sz="quarter" idx="15"/>
          </p:nvPr>
        </p:nvSpPr>
        <p:spPr>
          <a:xfrm>
            <a:off x="3377111" y="1571038"/>
            <a:ext cx="2343998" cy="1204149"/>
          </a:xfrm>
          <a:prstGeom prst="rect">
            <a:avLst/>
          </a:prstGeom>
        </p:spPr>
        <p:txBody>
          <a:bodyPr/>
          <a:lstStyle/>
          <a:p>
            <a:endParaRPr lang="en-NZ" dirty="0"/>
          </a:p>
        </p:txBody>
      </p:sp>
      <p:sp>
        <p:nvSpPr>
          <p:cNvPr id="32" name="Text Placeholder 3"/>
          <p:cNvSpPr>
            <a:spLocks noGrp="1"/>
          </p:cNvSpPr>
          <p:nvPr>
            <p:ph type="body" sz="quarter" idx="16" hasCustomPrompt="1"/>
          </p:nvPr>
        </p:nvSpPr>
        <p:spPr>
          <a:xfrm>
            <a:off x="3377721" y="2941633"/>
            <a:ext cx="2343387" cy="1950219"/>
          </a:xfrm>
          <a:prstGeom prst="rect">
            <a:avLst/>
          </a:prstGeom>
        </p:spPr>
        <p:txBody>
          <a:bodyPr lIns="0"/>
          <a:lstStyle>
            <a:lvl1pPr>
              <a:defRPr sz="1200" b="0"/>
            </a:lvl1pPr>
          </a:lstStyle>
          <a:p>
            <a:pPr marL="171450" indent="-171450">
              <a:buFont typeface="Arial" panose="020B0604020202020204" pitchFamily="34" charset="0"/>
              <a:buChar char="•"/>
            </a:pPr>
            <a:r>
              <a:rPr lang="en-US" dirty="0" err="1">
                <a:solidFill>
                  <a:srgbClr val="5F5F5F"/>
                </a:solidFill>
              </a:rPr>
              <a:t>Lorem</a:t>
            </a:r>
            <a:r>
              <a:rPr lang="en-US" dirty="0">
                <a:solidFill>
                  <a:srgbClr val="5F5F5F"/>
                </a:solidFill>
              </a:rPr>
              <a:t> </a:t>
            </a:r>
            <a:r>
              <a:rPr lang="en-US" dirty="0" err="1">
                <a:solidFill>
                  <a:srgbClr val="5F5F5F"/>
                </a:solidFill>
              </a:rPr>
              <a:t>ipsum</a:t>
            </a:r>
            <a:r>
              <a:rPr lang="en-US" dirty="0">
                <a:solidFill>
                  <a:srgbClr val="5F5F5F"/>
                </a:solidFill>
              </a:rPr>
              <a:t> dolor sit </a:t>
            </a:r>
            <a:r>
              <a:rPr lang="en-US" dirty="0" err="1">
                <a:solidFill>
                  <a:srgbClr val="5F5F5F"/>
                </a:solidFill>
              </a:rPr>
              <a:t>amet</a:t>
            </a:r>
            <a:r>
              <a:rPr lang="en-US" dirty="0">
                <a:solidFill>
                  <a:srgbClr val="5F5F5F"/>
                </a:solidFill>
              </a:rPr>
              <a:t> </a:t>
            </a:r>
            <a:r>
              <a:rPr lang="en-US" dirty="0" err="1">
                <a:solidFill>
                  <a:srgbClr val="5F5F5F"/>
                </a:solidFill>
              </a:rPr>
              <a:t>consectetuer</a:t>
            </a:r>
            <a:endParaRPr lang="en-NZ" dirty="0">
              <a:solidFill>
                <a:schemeClr val="tx1"/>
              </a:solidFill>
            </a:endParaRPr>
          </a:p>
          <a:p>
            <a:pPr marL="171450" indent="-171450">
              <a:buFont typeface="Arial" panose="020B0604020202020204" pitchFamily="34" charset="0"/>
              <a:buChar char="•"/>
            </a:pPr>
            <a:r>
              <a:rPr lang="en-US" dirty="0" err="1">
                <a:solidFill>
                  <a:srgbClr val="5F5F5F"/>
                </a:solidFill>
              </a:rPr>
              <a:t>Adipiscing</a:t>
            </a:r>
            <a:r>
              <a:rPr lang="en-US" dirty="0">
                <a:solidFill>
                  <a:srgbClr val="5F5F5F"/>
                </a:solidFill>
              </a:rPr>
              <a:t> </a:t>
            </a:r>
            <a:r>
              <a:rPr lang="en-US" dirty="0" err="1">
                <a:solidFill>
                  <a:srgbClr val="5F5F5F"/>
                </a:solidFill>
              </a:rPr>
              <a:t>elit</a:t>
            </a:r>
            <a:r>
              <a:rPr lang="en-US" dirty="0">
                <a:solidFill>
                  <a:srgbClr val="5F5F5F"/>
                </a:solidFill>
              </a:rPr>
              <a:t> </a:t>
            </a:r>
            <a:r>
              <a:rPr lang="en-US" dirty="0" err="1">
                <a:solidFill>
                  <a:srgbClr val="5F5F5F"/>
                </a:solidFill>
              </a:rPr>
              <a:t>nullam</a:t>
            </a:r>
            <a:r>
              <a:rPr lang="en-US" dirty="0">
                <a:solidFill>
                  <a:srgbClr val="5F5F5F"/>
                </a:solidFill>
              </a:rPr>
              <a:t> </a:t>
            </a:r>
            <a:r>
              <a:rPr lang="en-US" dirty="0" err="1">
                <a:solidFill>
                  <a:srgbClr val="5F5F5F"/>
                </a:solidFill>
              </a:rPr>
              <a:t>ornare</a:t>
            </a:r>
            <a:r>
              <a:rPr lang="en-US" dirty="0">
                <a:solidFill>
                  <a:srgbClr val="5F5F5F"/>
                </a:solidFill>
              </a:rPr>
              <a:t> dictum ligula</a:t>
            </a:r>
            <a:endParaRPr lang="en-NZ" dirty="0">
              <a:solidFill>
                <a:schemeClr val="tx1"/>
              </a:solidFill>
            </a:endParaRPr>
          </a:p>
          <a:p>
            <a:pPr marL="171450" indent="-171450">
              <a:buFont typeface="Arial" panose="020B0604020202020204" pitchFamily="34" charset="0"/>
              <a:buChar char="•"/>
            </a:pPr>
            <a:r>
              <a:rPr lang="en-US" dirty="0">
                <a:solidFill>
                  <a:srgbClr val="5F5F5F"/>
                </a:solidFill>
              </a:rPr>
              <a:t>Maecenas </a:t>
            </a:r>
            <a:r>
              <a:rPr lang="en-US" dirty="0" err="1">
                <a:solidFill>
                  <a:srgbClr val="5F5F5F"/>
                </a:solidFill>
              </a:rPr>
              <a:t>elementum</a:t>
            </a:r>
            <a:r>
              <a:rPr lang="en-US" dirty="0">
                <a:solidFill>
                  <a:srgbClr val="5F5F5F"/>
                </a:solidFill>
              </a:rPr>
              <a:t> </a:t>
            </a:r>
            <a:r>
              <a:rPr lang="en-US" dirty="0" err="1">
                <a:solidFill>
                  <a:srgbClr val="5F5F5F"/>
                </a:solidFill>
              </a:rPr>
              <a:t>suscipit</a:t>
            </a:r>
            <a:r>
              <a:rPr lang="en-US" dirty="0">
                <a:solidFill>
                  <a:srgbClr val="5F5F5F"/>
                </a:solidFill>
              </a:rPr>
              <a:t> </a:t>
            </a:r>
          </a:p>
          <a:p>
            <a:pPr marL="171450" indent="-171450">
              <a:buFont typeface="Arial" panose="020B0604020202020204" pitchFamily="34" charset="0"/>
              <a:buChar char="•"/>
            </a:pPr>
            <a:r>
              <a:rPr lang="en-US" dirty="0" err="1">
                <a:solidFill>
                  <a:srgbClr val="5F5F5F"/>
                </a:solidFill>
              </a:rPr>
              <a:t>Cras</a:t>
            </a:r>
            <a:r>
              <a:rPr lang="en-US" dirty="0">
                <a:solidFill>
                  <a:srgbClr val="5F5F5F"/>
                </a:solidFill>
              </a:rPr>
              <a:t> </a:t>
            </a:r>
            <a:r>
              <a:rPr lang="en-US" dirty="0" err="1">
                <a:solidFill>
                  <a:srgbClr val="5F5F5F"/>
                </a:solidFill>
              </a:rPr>
              <a:t>imperdiet</a:t>
            </a:r>
            <a:r>
              <a:rPr lang="en-US" dirty="0">
                <a:solidFill>
                  <a:srgbClr val="5F5F5F"/>
                </a:solidFill>
              </a:rPr>
              <a:t> </a:t>
            </a:r>
            <a:r>
              <a:rPr lang="en-US" dirty="0" err="1">
                <a:solidFill>
                  <a:srgbClr val="5F5F5F"/>
                </a:solidFill>
              </a:rPr>
              <a:t>leo</a:t>
            </a:r>
            <a:r>
              <a:rPr lang="en-US" dirty="0">
                <a:solidFill>
                  <a:srgbClr val="5F5F5F"/>
                </a:solidFill>
              </a:rPr>
              <a:t> ac </a:t>
            </a:r>
            <a:r>
              <a:rPr lang="en-US" dirty="0" err="1">
                <a:solidFill>
                  <a:srgbClr val="5F5F5F"/>
                </a:solidFill>
              </a:rPr>
              <a:t>felis</a:t>
            </a:r>
            <a:r>
              <a:rPr lang="en-US" dirty="0">
                <a:solidFill>
                  <a:srgbClr val="5F5F5F"/>
                </a:solidFill>
              </a:rPr>
              <a:t> </a:t>
            </a:r>
            <a:br>
              <a:rPr lang="en-US" dirty="0">
                <a:solidFill>
                  <a:srgbClr val="5F5F5F"/>
                </a:solidFill>
              </a:rPr>
            </a:br>
            <a:r>
              <a:rPr lang="en-US" dirty="0">
                <a:solidFill>
                  <a:srgbClr val="5F5F5F"/>
                </a:solidFill>
              </a:rPr>
              <a:t>dictum </a:t>
            </a:r>
            <a:r>
              <a:rPr lang="en-US" dirty="0" err="1">
                <a:solidFill>
                  <a:srgbClr val="5F5F5F"/>
                </a:solidFill>
              </a:rPr>
              <a:t>luctus</a:t>
            </a:r>
            <a:endParaRPr lang="en-NZ" dirty="0">
              <a:solidFill>
                <a:schemeClr val="tx1"/>
              </a:solidFill>
            </a:endParaRPr>
          </a:p>
        </p:txBody>
      </p:sp>
    </p:spTree>
    <p:extLst>
      <p:ext uri="{BB962C8B-B14F-4D97-AF65-F5344CB8AC3E}">
        <p14:creationId xmlns:p14="http://schemas.microsoft.com/office/powerpoint/2010/main" val="3135662788"/>
      </p:ext>
    </p:extLst>
  </p:cSld>
  <p:clrMapOvr>
    <a:masterClrMapping/>
  </p:clrMapOvr>
  <p:transition>
    <p:wipe dir="u"/>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Four Text Columns with pics Slide">
    <p:spTree>
      <p:nvGrpSpPr>
        <p:cNvPr id="1" name=""/>
        <p:cNvGrpSpPr/>
        <p:nvPr/>
      </p:nvGrpSpPr>
      <p:grpSpPr>
        <a:xfrm>
          <a:off x="0" y="0"/>
          <a:ext cx="0" cy="0"/>
          <a:chOff x="0" y="0"/>
          <a:chExt cx="0" cy="0"/>
        </a:xfrm>
      </p:grpSpPr>
      <p:sp>
        <p:nvSpPr>
          <p:cNvPr id="15" name="Picture Placeholder 7"/>
          <p:cNvSpPr>
            <a:spLocks noGrp="1"/>
          </p:cNvSpPr>
          <p:nvPr>
            <p:ph type="pic" sz="quarter" idx="10"/>
          </p:nvPr>
        </p:nvSpPr>
        <p:spPr>
          <a:xfrm>
            <a:off x="780202" y="1571038"/>
            <a:ext cx="1660459" cy="1204149"/>
          </a:xfrm>
          <a:prstGeom prst="rect">
            <a:avLst/>
          </a:prstGeom>
        </p:spPr>
        <p:txBody>
          <a:bodyPr/>
          <a:lstStyle/>
          <a:p>
            <a:endParaRPr lang="en-NZ" dirty="0"/>
          </a:p>
        </p:txBody>
      </p:sp>
      <p:sp>
        <p:nvSpPr>
          <p:cNvPr id="17" name="Picture Placeholder 7"/>
          <p:cNvSpPr>
            <a:spLocks noGrp="1"/>
          </p:cNvSpPr>
          <p:nvPr>
            <p:ph type="pic" sz="quarter" idx="16"/>
          </p:nvPr>
        </p:nvSpPr>
        <p:spPr>
          <a:xfrm>
            <a:off x="4696870" y="1571038"/>
            <a:ext cx="1660459" cy="1204149"/>
          </a:xfrm>
          <a:prstGeom prst="rect">
            <a:avLst/>
          </a:prstGeom>
        </p:spPr>
        <p:txBody>
          <a:bodyPr/>
          <a:lstStyle/>
          <a:p>
            <a:endParaRPr lang="en-NZ"/>
          </a:p>
        </p:txBody>
      </p:sp>
      <p:sp>
        <p:nvSpPr>
          <p:cNvPr id="5" name="Text Placeholder 3"/>
          <p:cNvSpPr>
            <a:spLocks noGrp="1"/>
          </p:cNvSpPr>
          <p:nvPr>
            <p:ph type="body" sz="quarter" idx="12" hasCustomPrompt="1"/>
          </p:nvPr>
        </p:nvSpPr>
        <p:spPr>
          <a:xfrm>
            <a:off x="780813" y="2941633"/>
            <a:ext cx="1660729" cy="1950219"/>
          </a:xfrm>
          <a:prstGeom prst="rect">
            <a:avLst/>
          </a:prstGeom>
        </p:spPr>
        <p:txBody>
          <a:bodyPr lIns="0"/>
          <a:lstStyle>
            <a:lvl1pPr>
              <a:defRPr sz="1200" b="0"/>
            </a:lvl1pPr>
          </a:lstStyle>
          <a:p>
            <a:pPr marL="171450" indent="-171450">
              <a:buFont typeface="Arial" panose="020B0604020202020204" pitchFamily="34" charset="0"/>
              <a:buChar char="•"/>
            </a:pPr>
            <a:r>
              <a:rPr lang="en-US" dirty="0" err="1">
                <a:solidFill>
                  <a:srgbClr val="5F5F5F"/>
                </a:solidFill>
              </a:rPr>
              <a:t>Lorem</a:t>
            </a:r>
            <a:r>
              <a:rPr lang="en-US" dirty="0">
                <a:solidFill>
                  <a:srgbClr val="5F5F5F"/>
                </a:solidFill>
              </a:rPr>
              <a:t> </a:t>
            </a:r>
            <a:r>
              <a:rPr lang="en-US" dirty="0" err="1">
                <a:solidFill>
                  <a:srgbClr val="5F5F5F"/>
                </a:solidFill>
              </a:rPr>
              <a:t>ipsum</a:t>
            </a:r>
            <a:r>
              <a:rPr lang="en-US" dirty="0">
                <a:solidFill>
                  <a:srgbClr val="5F5F5F"/>
                </a:solidFill>
              </a:rPr>
              <a:t> dolor sit </a:t>
            </a:r>
            <a:r>
              <a:rPr lang="en-US" dirty="0" err="1">
                <a:solidFill>
                  <a:srgbClr val="5F5F5F"/>
                </a:solidFill>
              </a:rPr>
              <a:t>amet</a:t>
            </a:r>
            <a:r>
              <a:rPr lang="en-US" dirty="0">
                <a:solidFill>
                  <a:srgbClr val="5F5F5F"/>
                </a:solidFill>
              </a:rPr>
              <a:t> </a:t>
            </a:r>
            <a:r>
              <a:rPr lang="en-US" dirty="0" err="1">
                <a:solidFill>
                  <a:srgbClr val="5F5F5F"/>
                </a:solidFill>
              </a:rPr>
              <a:t>consectetuer</a:t>
            </a:r>
            <a:endParaRPr lang="en-NZ" dirty="0">
              <a:solidFill>
                <a:schemeClr val="tx1"/>
              </a:solidFill>
            </a:endParaRPr>
          </a:p>
          <a:p>
            <a:pPr marL="171450" indent="-171450">
              <a:buFont typeface="Arial" panose="020B0604020202020204" pitchFamily="34" charset="0"/>
              <a:buChar char="•"/>
            </a:pPr>
            <a:r>
              <a:rPr lang="en-US" dirty="0" err="1">
                <a:solidFill>
                  <a:srgbClr val="5F5F5F"/>
                </a:solidFill>
              </a:rPr>
              <a:t>Adipiscing</a:t>
            </a:r>
            <a:r>
              <a:rPr lang="en-US" dirty="0">
                <a:solidFill>
                  <a:srgbClr val="5F5F5F"/>
                </a:solidFill>
              </a:rPr>
              <a:t> </a:t>
            </a:r>
            <a:r>
              <a:rPr lang="en-US" dirty="0" err="1">
                <a:solidFill>
                  <a:srgbClr val="5F5F5F"/>
                </a:solidFill>
              </a:rPr>
              <a:t>elit</a:t>
            </a:r>
            <a:r>
              <a:rPr lang="en-US" dirty="0">
                <a:solidFill>
                  <a:srgbClr val="5F5F5F"/>
                </a:solidFill>
              </a:rPr>
              <a:t> </a:t>
            </a:r>
            <a:r>
              <a:rPr lang="en-US" dirty="0" err="1">
                <a:solidFill>
                  <a:srgbClr val="5F5F5F"/>
                </a:solidFill>
              </a:rPr>
              <a:t>nullam</a:t>
            </a:r>
            <a:r>
              <a:rPr lang="en-US" dirty="0">
                <a:solidFill>
                  <a:srgbClr val="5F5F5F"/>
                </a:solidFill>
              </a:rPr>
              <a:t> </a:t>
            </a:r>
            <a:r>
              <a:rPr lang="en-US" dirty="0" err="1">
                <a:solidFill>
                  <a:srgbClr val="5F5F5F"/>
                </a:solidFill>
              </a:rPr>
              <a:t>ornare</a:t>
            </a:r>
            <a:r>
              <a:rPr lang="en-US" dirty="0">
                <a:solidFill>
                  <a:srgbClr val="5F5F5F"/>
                </a:solidFill>
              </a:rPr>
              <a:t> dictum ligula</a:t>
            </a:r>
            <a:endParaRPr lang="en-NZ" dirty="0">
              <a:solidFill>
                <a:schemeClr val="tx1"/>
              </a:solidFill>
            </a:endParaRPr>
          </a:p>
          <a:p>
            <a:pPr marL="171450" indent="-171450">
              <a:buFont typeface="Arial" panose="020B0604020202020204" pitchFamily="34" charset="0"/>
              <a:buChar char="•"/>
            </a:pPr>
            <a:r>
              <a:rPr lang="en-US" dirty="0">
                <a:solidFill>
                  <a:srgbClr val="5F5F5F"/>
                </a:solidFill>
              </a:rPr>
              <a:t>Maecenas </a:t>
            </a:r>
            <a:r>
              <a:rPr lang="en-US" dirty="0" err="1">
                <a:solidFill>
                  <a:srgbClr val="5F5F5F"/>
                </a:solidFill>
              </a:rPr>
              <a:t>elementum</a:t>
            </a:r>
            <a:r>
              <a:rPr lang="en-US" dirty="0">
                <a:solidFill>
                  <a:srgbClr val="5F5F5F"/>
                </a:solidFill>
              </a:rPr>
              <a:t> </a:t>
            </a:r>
            <a:r>
              <a:rPr lang="en-US" dirty="0" err="1">
                <a:solidFill>
                  <a:srgbClr val="5F5F5F"/>
                </a:solidFill>
              </a:rPr>
              <a:t>suscipit</a:t>
            </a:r>
            <a:r>
              <a:rPr lang="en-US" dirty="0">
                <a:solidFill>
                  <a:srgbClr val="5F5F5F"/>
                </a:solidFill>
              </a:rPr>
              <a:t> </a:t>
            </a:r>
          </a:p>
        </p:txBody>
      </p:sp>
      <p:sp>
        <p:nvSpPr>
          <p:cNvPr id="6" name="Text Placeholder 3"/>
          <p:cNvSpPr>
            <a:spLocks noGrp="1"/>
          </p:cNvSpPr>
          <p:nvPr>
            <p:ph type="body" sz="quarter" idx="13" hasCustomPrompt="1"/>
          </p:nvPr>
        </p:nvSpPr>
        <p:spPr>
          <a:xfrm>
            <a:off x="2741802" y="2941633"/>
            <a:ext cx="1671151" cy="1950219"/>
          </a:xfrm>
          <a:prstGeom prst="rect">
            <a:avLst/>
          </a:prstGeom>
        </p:spPr>
        <p:txBody>
          <a:bodyPr lIns="0"/>
          <a:lstStyle>
            <a:lvl1pPr>
              <a:defRPr sz="1200" b="0"/>
            </a:lvl1pPr>
          </a:lstStyle>
          <a:p>
            <a:pPr marL="171450" indent="-171450">
              <a:buFont typeface="Arial" panose="020B0604020202020204" pitchFamily="34" charset="0"/>
              <a:buChar char="•"/>
            </a:pPr>
            <a:r>
              <a:rPr lang="en-US" dirty="0" err="1">
                <a:solidFill>
                  <a:srgbClr val="5F5F5F"/>
                </a:solidFill>
              </a:rPr>
              <a:t>Lorem</a:t>
            </a:r>
            <a:r>
              <a:rPr lang="en-US" dirty="0">
                <a:solidFill>
                  <a:srgbClr val="5F5F5F"/>
                </a:solidFill>
              </a:rPr>
              <a:t> </a:t>
            </a:r>
            <a:r>
              <a:rPr lang="en-US" dirty="0" err="1">
                <a:solidFill>
                  <a:srgbClr val="5F5F5F"/>
                </a:solidFill>
              </a:rPr>
              <a:t>ipsum</a:t>
            </a:r>
            <a:r>
              <a:rPr lang="en-US" dirty="0">
                <a:solidFill>
                  <a:srgbClr val="5F5F5F"/>
                </a:solidFill>
              </a:rPr>
              <a:t> dolor sit </a:t>
            </a:r>
            <a:r>
              <a:rPr lang="en-US" dirty="0" err="1">
                <a:solidFill>
                  <a:srgbClr val="5F5F5F"/>
                </a:solidFill>
              </a:rPr>
              <a:t>amet</a:t>
            </a:r>
            <a:r>
              <a:rPr lang="en-US" dirty="0">
                <a:solidFill>
                  <a:srgbClr val="5F5F5F"/>
                </a:solidFill>
              </a:rPr>
              <a:t> </a:t>
            </a:r>
            <a:r>
              <a:rPr lang="en-US" dirty="0" err="1">
                <a:solidFill>
                  <a:srgbClr val="5F5F5F"/>
                </a:solidFill>
              </a:rPr>
              <a:t>consectetuer</a:t>
            </a:r>
            <a:endParaRPr lang="en-NZ" dirty="0">
              <a:solidFill>
                <a:schemeClr val="tx1"/>
              </a:solidFill>
            </a:endParaRPr>
          </a:p>
          <a:p>
            <a:pPr marL="171450" indent="-171450">
              <a:buFont typeface="Arial" panose="020B0604020202020204" pitchFamily="34" charset="0"/>
              <a:buChar char="•"/>
            </a:pPr>
            <a:r>
              <a:rPr lang="en-US" dirty="0" err="1">
                <a:solidFill>
                  <a:srgbClr val="5F5F5F"/>
                </a:solidFill>
              </a:rPr>
              <a:t>Adipiscing</a:t>
            </a:r>
            <a:r>
              <a:rPr lang="en-US" dirty="0">
                <a:solidFill>
                  <a:srgbClr val="5F5F5F"/>
                </a:solidFill>
              </a:rPr>
              <a:t> </a:t>
            </a:r>
            <a:r>
              <a:rPr lang="en-US" dirty="0" err="1">
                <a:solidFill>
                  <a:srgbClr val="5F5F5F"/>
                </a:solidFill>
              </a:rPr>
              <a:t>elit</a:t>
            </a:r>
            <a:r>
              <a:rPr lang="en-US" dirty="0">
                <a:solidFill>
                  <a:srgbClr val="5F5F5F"/>
                </a:solidFill>
              </a:rPr>
              <a:t> </a:t>
            </a:r>
            <a:r>
              <a:rPr lang="en-US" dirty="0" err="1">
                <a:solidFill>
                  <a:srgbClr val="5F5F5F"/>
                </a:solidFill>
              </a:rPr>
              <a:t>nullam</a:t>
            </a:r>
            <a:r>
              <a:rPr lang="en-US" dirty="0">
                <a:solidFill>
                  <a:srgbClr val="5F5F5F"/>
                </a:solidFill>
              </a:rPr>
              <a:t> </a:t>
            </a:r>
            <a:r>
              <a:rPr lang="en-US" dirty="0" err="1">
                <a:solidFill>
                  <a:srgbClr val="5F5F5F"/>
                </a:solidFill>
              </a:rPr>
              <a:t>ornare</a:t>
            </a:r>
            <a:r>
              <a:rPr lang="en-US" dirty="0">
                <a:solidFill>
                  <a:srgbClr val="5F5F5F"/>
                </a:solidFill>
              </a:rPr>
              <a:t> dictum ligula</a:t>
            </a:r>
            <a:endParaRPr lang="en-NZ" dirty="0">
              <a:solidFill>
                <a:schemeClr val="tx1"/>
              </a:solidFill>
            </a:endParaRPr>
          </a:p>
          <a:p>
            <a:pPr marL="171450" indent="-171450">
              <a:buFont typeface="Arial" panose="020B0604020202020204" pitchFamily="34" charset="0"/>
              <a:buChar char="•"/>
            </a:pPr>
            <a:r>
              <a:rPr lang="en-US" dirty="0">
                <a:solidFill>
                  <a:srgbClr val="5F5F5F"/>
                </a:solidFill>
              </a:rPr>
              <a:t>Maecenas </a:t>
            </a:r>
            <a:r>
              <a:rPr lang="en-US" dirty="0" err="1">
                <a:solidFill>
                  <a:srgbClr val="5F5F5F"/>
                </a:solidFill>
              </a:rPr>
              <a:t>elementum</a:t>
            </a:r>
            <a:r>
              <a:rPr lang="en-US" dirty="0">
                <a:solidFill>
                  <a:srgbClr val="5F5F5F"/>
                </a:solidFill>
              </a:rPr>
              <a:t> </a:t>
            </a:r>
            <a:r>
              <a:rPr lang="en-US" dirty="0" err="1">
                <a:solidFill>
                  <a:srgbClr val="5F5F5F"/>
                </a:solidFill>
              </a:rPr>
              <a:t>suscipit</a:t>
            </a:r>
            <a:r>
              <a:rPr lang="en-US" dirty="0">
                <a:solidFill>
                  <a:srgbClr val="5F5F5F"/>
                </a:solidFill>
              </a:rPr>
              <a:t> </a:t>
            </a:r>
            <a:endParaRPr lang="en-NZ" dirty="0">
              <a:solidFill>
                <a:schemeClr val="tx1"/>
              </a:solidFill>
            </a:endParaRPr>
          </a:p>
        </p:txBody>
      </p:sp>
      <p:sp>
        <p:nvSpPr>
          <p:cNvPr id="7" name="Text Placeholder 3"/>
          <p:cNvSpPr>
            <a:spLocks noGrp="1"/>
          </p:cNvSpPr>
          <p:nvPr>
            <p:ph type="body" sz="quarter" idx="14" hasCustomPrompt="1"/>
          </p:nvPr>
        </p:nvSpPr>
        <p:spPr>
          <a:xfrm>
            <a:off x="4689298" y="2941633"/>
            <a:ext cx="1679521" cy="1959625"/>
          </a:xfrm>
          <a:prstGeom prst="rect">
            <a:avLst/>
          </a:prstGeom>
        </p:spPr>
        <p:txBody>
          <a:bodyPr lIns="0"/>
          <a:lstStyle>
            <a:lvl1pPr>
              <a:defRPr sz="1200" b="0"/>
            </a:lvl1pPr>
          </a:lstStyle>
          <a:p>
            <a:pPr marL="171450" indent="-171450">
              <a:buFont typeface="Arial" panose="020B0604020202020204" pitchFamily="34" charset="0"/>
              <a:buChar char="•"/>
            </a:pPr>
            <a:r>
              <a:rPr lang="en-US" dirty="0" err="1">
                <a:solidFill>
                  <a:srgbClr val="5F5F5F"/>
                </a:solidFill>
              </a:rPr>
              <a:t>Lorem</a:t>
            </a:r>
            <a:r>
              <a:rPr lang="en-US" dirty="0">
                <a:solidFill>
                  <a:srgbClr val="5F5F5F"/>
                </a:solidFill>
              </a:rPr>
              <a:t> </a:t>
            </a:r>
            <a:r>
              <a:rPr lang="en-US" dirty="0" err="1">
                <a:solidFill>
                  <a:srgbClr val="5F5F5F"/>
                </a:solidFill>
              </a:rPr>
              <a:t>ipsum</a:t>
            </a:r>
            <a:r>
              <a:rPr lang="en-US" dirty="0">
                <a:solidFill>
                  <a:srgbClr val="5F5F5F"/>
                </a:solidFill>
              </a:rPr>
              <a:t> dolor sit </a:t>
            </a:r>
            <a:r>
              <a:rPr lang="en-US" dirty="0" err="1">
                <a:solidFill>
                  <a:srgbClr val="5F5F5F"/>
                </a:solidFill>
              </a:rPr>
              <a:t>amet</a:t>
            </a:r>
            <a:r>
              <a:rPr lang="en-US" dirty="0">
                <a:solidFill>
                  <a:srgbClr val="5F5F5F"/>
                </a:solidFill>
              </a:rPr>
              <a:t> </a:t>
            </a:r>
            <a:r>
              <a:rPr lang="en-US" dirty="0" err="1">
                <a:solidFill>
                  <a:srgbClr val="5F5F5F"/>
                </a:solidFill>
              </a:rPr>
              <a:t>consectetuer</a:t>
            </a:r>
            <a:endParaRPr lang="en-NZ" dirty="0">
              <a:solidFill>
                <a:schemeClr val="tx1"/>
              </a:solidFill>
            </a:endParaRPr>
          </a:p>
          <a:p>
            <a:pPr marL="171450" indent="-171450">
              <a:buFont typeface="Arial" panose="020B0604020202020204" pitchFamily="34" charset="0"/>
              <a:buChar char="•"/>
            </a:pPr>
            <a:r>
              <a:rPr lang="en-US" dirty="0" err="1">
                <a:solidFill>
                  <a:srgbClr val="5F5F5F"/>
                </a:solidFill>
              </a:rPr>
              <a:t>Adipiscing</a:t>
            </a:r>
            <a:r>
              <a:rPr lang="en-US" dirty="0">
                <a:solidFill>
                  <a:srgbClr val="5F5F5F"/>
                </a:solidFill>
              </a:rPr>
              <a:t> </a:t>
            </a:r>
            <a:r>
              <a:rPr lang="en-US" dirty="0" err="1">
                <a:solidFill>
                  <a:srgbClr val="5F5F5F"/>
                </a:solidFill>
              </a:rPr>
              <a:t>elit</a:t>
            </a:r>
            <a:r>
              <a:rPr lang="en-US" dirty="0">
                <a:solidFill>
                  <a:srgbClr val="5F5F5F"/>
                </a:solidFill>
              </a:rPr>
              <a:t> </a:t>
            </a:r>
            <a:r>
              <a:rPr lang="en-US" dirty="0" err="1">
                <a:solidFill>
                  <a:srgbClr val="5F5F5F"/>
                </a:solidFill>
              </a:rPr>
              <a:t>nullam</a:t>
            </a:r>
            <a:r>
              <a:rPr lang="en-US" dirty="0">
                <a:solidFill>
                  <a:srgbClr val="5F5F5F"/>
                </a:solidFill>
              </a:rPr>
              <a:t> </a:t>
            </a:r>
            <a:r>
              <a:rPr lang="en-US" dirty="0" err="1">
                <a:solidFill>
                  <a:srgbClr val="5F5F5F"/>
                </a:solidFill>
              </a:rPr>
              <a:t>ornare</a:t>
            </a:r>
            <a:r>
              <a:rPr lang="en-US" dirty="0">
                <a:solidFill>
                  <a:srgbClr val="5F5F5F"/>
                </a:solidFill>
              </a:rPr>
              <a:t> dictum ligula</a:t>
            </a:r>
            <a:endParaRPr lang="en-NZ" dirty="0">
              <a:solidFill>
                <a:schemeClr val="tx1"/>
              </a:solidFill>
            </a:endParaRPr>
          </a:p>
          <a:p>
            <a:pPr marL="171450" indent="-171450">
              <a:buFont typeface="Arial" panose="020B0604020202020204" pitchFamily="34" charset="0"/>
              <a:buChar char="•"/>
            </a:pPr>
            <a:r>
              <a:rPr lang="en-US" dirty="0">
                <a:solidFill>
                  <a:srgbClr val="5F5F5F"/>
                </a:solidFill>
              </a:rPr>
              <a:t>Maecenas </a:t>
            </a:r>
            <a:r>
              <a:rPr lang="en-US" dirty="0" err="1">
                <a:solidFill>
                  <a:srgbClr val="5F5F5F"/>
                </a:solidFill>
              </a:rPr>
              <a:t>elementum</a:t>
            </a:r>
            <a:r>
              <a:rPr lang="en-US" dirty="0">
                <a:solidFill>
                  <a:srgbClr val="5F5F5F"/>
                </a:solidFill>
              </a:rPr>
              <a:t> </a:t>
            </a:r>
            <a:r>
              <a:rPr lang="en-US" dirty="0" err="1">
                <a:solidFill>
                  <a:srgbClr val="5F5F5F"/>
                </a:solidFill>
              </a:rPr>
              <a:t>suscipit</a:t>
            </a:r>
            <a:endParaRPr lang="en-US" dirty="0">
              <a:solidFill>
                <a:srgbClr val="5F5F5F"/>
              </a:solidFill>
            </a:endParaRPr>
          </a:p>
        </p:txBody>
      </p:sp>
      <p:sp>
        <p:nvSpPr>
          <p:cNvPr id="18" name="Picture Placeholder 7"/>
          <p:cNvSpPr>
            <a:spLocks noGrp="1"/>
          </p:cNvSpPr>
          <p:nvPr userDrawn="1">
            <p:ph type="pic" sz="quarter" idx="17"/>
          </p:nvPr>
        </p:nvSpPr>
        <p:spPr>
          <a:xfrm>
            <a:off x="2738536" y="1571038"/>
            <a:ext cx="1660459" cy="1204149"/>
          </a:xfrm>
          <a:prstGeom prst="rect">
            <a:avLst/>
          </a:prstGeom>
        </p:spPr>
        <p:txBody>
          <a:bodyPr/>
          <a:lstStyle/>
          <a:p>
            <a:endParaRPr lang="en-NZ" dirty="0"/>
          </a:p>
        </p:txBody>
      </p:sp>
      <p:sp>
        <p:nvSpPr>
          <p:cNvPr id="2" name="Title 1"/>
          <p:cNvSpPr>
            <a:spLocks noGrp="1"/>
          </p:cNvSpPr>
          <p:nvPr>
            <p:ph type="title" hasCustomPrompt="1"/>
          </p:nvPr>
        </p:nvSpPr>
        <p:spPr>
          <a:xfrm>
            <a:off x="698829" y="9072"/>
            <a:ext cx="7010071" cy="983838"/>
          </a:xfrm>
          <a:prstGeom prst="rect">
            <a:avLst/>
          </a:prstGeom>
        </p:spPr>
        <p:txBody>
          <a:bodyPr/>
          <a:lstStyle/>
          <a:p>
            <a:r>
              <a:rPr lang="en-AU" dirty="0"/>
              <a:t>Click to edit title</a:t>
            </a:r>
            <a:endParaRPr lang="en-US" dirty="0"/>
          </a:p>
        </p:txBody>
      </p:sp>
      <p:sp>
        <p:nvSpPr>
          <p:cNvPr id="14" name="Picture Placeholder 7"/>
          <p:cNvSpPr>
            <a:spLocks noGrp="1"/>
          </p:cNvSpPr>
          <p:nvPr>
            <p:ph type="pic" sz="quarter" idx="18"/>
          </p:nvPr>
        </p:nvSpPr>
        <p:spPr>
          <a:xfrm>
            <a:off x="6655203" y="1571038"/>
            <a:ext cx="1660459" cy="1204149"/>
          </a:xfrm>
          <a:prstGeom prst="rect">
            <a:avLst/>
          </a:prstGeom>
        </p:spPr>
        <p:txBody>
          <a:bodyPr/>
          <a:lstStyle/>
          <a:p>
            <a:endParaRPr lang="en-NZ"/>
          </a:p>
        </p:txBody>
      </p:sp>
      <p:sp>
        <p:nvSpPr>
          <p:cNvPr id="16" name="Text Placeholder 3"/>
          <p:cNvSpPr>
            <a:spLocks noGrp="1"/>
          </p:cNvSpPr>
          <p:nvPr>
            <p:ph type="body" sz="quarter" idx="19" hasCustomPrompt="1"/>
          </p:nvPr>
        </p:nvSpPr>
        <p:spPr>
          <a:xfrm>
            <a:off x="6655203" y="2941633"/>
            <a:ext cx="1679521" cy="1959625"/>
          </a:xfrm>
          <a:prstGeom prst="rect">
            <a:avLst/>
          </a:prstGeom>
        </p:spPr>
        <p:txBody>
          <a:bodyPr lIns="0"/>
          <a:lstStyle>
            <a:lvl1pPr>
              <a:defRPr sz="1200" b="0"/>
            </a:lvl1pPr>
          </a:lstStyle>
          <a:p>
            <a:pPr marL="171450" indent="-171450">
              <a:buFont typeface="Arial" panose="020B0604020202020204" pitchFamily="34" charset="0"/>
              <a:buChar char="•"/>
            </a:pPr>
            <a:r>
              <a:rPr lang="en-US" dirty="0" err="1">
                <a:solidFill>
                  <a:srgbClr val="5F5F5F"/>
                </a:solidFill>
              </a:rPr>
              <a:t>Lorem</a:t>
            </a:r>
            <a:r>
              <a:rPr lang="en-US" dirty="0">
                <a:solidFill>
                  <a:srgbClr val="5F5F5F"/>
                </a:solidFill>
              </a:rPr>
              <a:t> </a:t>
            </a:r>
            <a:r>
              <a:rPr lang="en-US" dirty="0" err="1">
                <a:solidFill>
                  <a:srgbClr val="5F5F5F"/>
                </a:solidFill>
              </a:rPr>
              <a:t>ipsum</a:t>
            </a:r>
            <a:r>
              <a:rPr lang="en-US" dirty="0">
                <a:solidFill>
                  <a:srgbClr val="5F5F5F"/>
                </a:solidFill>
              </a:rPr>
              <a:t> dolor sit </a:t>
            </a:r>
            <a:r>
              <a:rPr lang="en-US" dirty="0" err="1">
                <a:solidFill>
                  <a:srgbClr val="5F5F5F"/>
                </a:solidFill>
              </a:rPr>
              <a:t>amet</a:t>
            </a:r>
            <a:r>
              <a:rPr lang="en-US" dirty="0">
                <a:solidFill>
                  <a:srgbClr val="5F5F5F"/>
                </a:solidFill>
              </a:rPr>
              <a:t> </a:t>
            </a:r>
            <a:r>
              <a:rPr lang="en-US" dirty="0" err="1">
                <a:solidFill>
                  <a:srgbClr val="5F5F5F"/>
                </a:solidFill>
              </a:rPr>
              <a:t>consectetuer</a:t>
            </a:r>
            <a:endParaRPr lang="en-NZ" dirty="0">
              <a:solidFill>
                <a:schemeClr val="tx1"/>
              </a:solidFill>
            </a:endParaRPr>
          </a:p>
          <a:p>
            <a:pPr marL="171450" indent="-171450">
              <a:buFont typeface="Arial" panose="020B0604020202020204" pitchFamily="34" charset="0"/>
              <a:buChar char="•"/>
            </a:pPr>
            <a:r>
              <a:rPr lang="en-US" dirty="0" err="1">
                <a:solidFill>
                  <a:srgbClr val="5F5F5F"/>
                </a:solidFill>
              </a:rPr>
              <a:t>Adipiscing</a:t>
            </a:r>
            <a:r>
              <a:rPr lang="en-US" dirty="0">
                <a:solidFill>
                  <a:srgbClr val="5F5F5F"/>
                </a:solidFill>
              </a:rPr>
              <a:t> </a:t>
            </a:r>
            <a:r>
              <a:rPr lang="en-US" dirty="0" err="1">
                <a:solidFill>
                  <a:srgbClr val="5F5F5F"/>
                </a:solidFill>
              </a:rPr>
              <a:t>elit</a:t>
            </a:r>
            <a:r>
              <a:rPr lang="en-US" dirty="0">
                <a:solidFill>
                  <a:srgbClr val="5F5F5F"/>
                </a:solidFill>
              </a:rPr>
              <a:t> </a:t>
            </a:r>
            <a:r>
              <a:rPr lang="en-US" dirty="0" err="1">
                <a:solidFill>
                  <a:srgbClr val="5F5F5F"/>
                </a:solidFill>
              </a:rPr>
              <a:t>nullam</a:t>
            </a:r>
            <a:r>
              <a:rPr lang="en-US" dirty="0">
                <a:solidFill>
                  <a:srgbClr val="5F5F5F"/>
                </a:solidFill>
              </a:rPr>
              <a:t> </a:t>
            </a:r>
            <a:r>
              <a:rPr lang="en-US" dirty="0" err="1">
                <a:solidFill>
                  <a:srgbClr val="5F5F5F"/>
                </a:solidFill>
              </a:rPr>
              <a:t>ornare</a:t>
            </a:r>
            <a:r>
              <a:rPr lang="en-US" dirty="0">
                <a:solidFill>
                  <a:srgbClr val="5F5F5F"/>
                </a:solidFill>
              </a:rPr>
              <a:t> dictum ligula</a:t>
            </a:r>
            <a:endParaRPr lang="en-NZ" dirty="0">
              <a:solidFill>
                <a:schemeClr val="tx1"/>
              </a:solidFill>
            </a:endParaRPr>
          </a:p>
          <a:p>
            <a:pPr marL="171450" indent="-171450">
              <a:buFont typeface="Arial" panose="020B0604020202020204" pitchFamily="34" charset="0"/>
              <a:buChar char="•"/>
            </a:pPr>
            <a:r>
              <a:rPr lang="en-US" dirty="0">
                <a:solidFill>
                  <a:srgbClr val="5F5F5F"/>
                </a:solidFill>
              </a:rPr>
              <a:t>Maecenas </a:t>
            </a:r>
            <a:r>
              <a:rPr lang="en-US" dirty="0" err="1">
                <a:solidFill>
                  <a:srgbClr val="5F5F5F"/>
                </a:solidFill>
              </a:rPr>
              <a:t>elementum</a:t>
            </a:r>
            <a:r>
              <a:rPr lang="en-US" dirty="0">
                <a:solidFill>
                  <a:srgbClr val="5F5F5F"/>
                </a:solidFill>
              </a:rPr>
              <a:t> </a:t>
            </a:r>
            <a:r>
              <a:rPr lang="en-US" dirty="0" err="1">
                <a:solidFill>
                  <a:srgbClr val="5F5F5F"/>
                </a:solidFill>
              </a:rPr>
              <a:t>suscipit</a:t>
            </a:r>
            <a:endParaRPr lang="en-US" dirty="0">
              <a:solidFill>
                <a:srgbClr val="5F5F5F"/>
              </a:solidFill>
            </a:endParaRPr>
          </a:p>
        </p:txBody>
      </p:sp>
      <p:cxnSp>
        <p:nvCxnSpPr>
          <p:cNvPr id="11" name="Straight Connector 10"/>
          <p:cNvCxnSpPr/>
          <p:nvPr userDrawn="1"/>
        </p:nvCxnSpPr>
        <p:spPr>
          <a:xfrm flipV="1">
            <a:off x="-394652" y="1561629"/>
            <a:ext cx="1168" cy="3339632"/>
          </a:xfrm>
          <a:prstGeom prst="line">
            <a:avLst/>
          </a:prstGeom>
          <a:ln w="12700" cap="flat">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9069399"/>
      </p:ext>
    </p:extLst>
  </p:cSld>
  <p:clrMapOvr>
    <a:masterClrMapping/>
  </p:clrMapOvr>
  <p:transition>
    <p:wipe dir="u"/>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Five Text Columns with pics Slide">
    <p:spTree>
      <p:nvGrpSpPr>
        <p:cNvPr id="1" name=""/>
        <p:cNvGrpSpPr/>
        <p:nvPr/>
      </p:nvGrpSpPr>
      <p:grpSpPr>
        <a:xfrm>
          <a:off x="0" y="0"/>
          <a:ext cx="0" cy="0"/>
          <a:chOff x="0" y="0"/>
          <a:chExt cx="0" cy="0"/>
        </a:xfrm>
      </p:grpSpPr>
      <p:sp>
        <p:nvSpPr>
          <p:cNvPr id="15" name="Picture Placeholder 7"/>
          <p:cNvSpPr>
            <a:spLocks noGrp="1"/>
          </p:cNvSpPr>
          <p:nvPr>
            <p:ph type="pic" sz="quarter" idx="10"/>
          </p:nvPr>
        </p:nvSpPr>
        <p:spPr>
          <a:xfrm>
            <a:off x="780203" y="1571038"/>
            <a:ext cx="1310999" cy="1204149"/>
          </a:xfrm>
          <a:prstGeom prst="rect">
            <a:avLst/>
          </a:prstGeom>
        </p:spPr>
        <p:txBody>
          <a:bodyPr/>
          <a:lstStyle/>
          <a:p>
            <a:endParaRPr lang="en-NZ" dirty="0"/>
          </a:p>
        </p:txBody>
      </p:sp>
      <p:sp>
        <p:nvSpPr>
          <p:cNvPr id="5" name="Text Placeholder 3"/>
          <p:cNvSpPr>
            <a:spLocks noGrp="1"/>
          </p:cNvSpPr>
          <p:nvPr>
            <p:ph type="body" sz="quarter" idx="12" hasCustomPrompt="1"/>
          </p:nvPr>
        </p:nvSpPr>
        <p:spPr>
          <a:xfrm>
            <a:off x="780814" y="2941633"/>
            <a:ext cx="1310393" cy="1950219"/>
          </a:xfrm>
          <a:prstGeom prst="rect">
            <a:avLst/>
          </a:prstGeom>
        </p:spPr>
        <p:txBody>
          <a:bodyPr lIns="0"/>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b="0"/>
            </a:lvl1pPr>
          </a:lstStyle>
          <a:p>
            <a:pPr marL="171450" indent="-171450">
              <a:buFont typeface="Arial" panose="020B0604020202020204" pitchFamily="34" charset="0"/>
              <a:buChar char="•"/>
            </a:pPr>
            <a:r>
              <a:rPr lang="en-US" dirty="0" err="1">
                <a:solidFill>
                  <a:srgbClr val="5F5F5F"/>
                </a:solidFill>
              </a:rPr>
              <a:t>Lorem</a:t>
            </a:r>
            <a:r>
              <a:rPr lang="en-US" dirty="0">
                <a:solidFill>
                  <a:srgbClr val="5F5F5F"/>
                </a:solidFill>
              </a:rPr>
              <a:t> </a:t>
            </a:r>
            <a:r>
              <a:rPr lang="en-US" dirty="0" err="1">
                <a:solidFill>
                  <a:srgbClr val="5F5F5F"/>
                </a:solidFill>
              </a:rPr>
              <a:t>ipsum</a:t>
            </a:r>
            <a:r>
              <a:rPr lang="en-US" dirty="0">
                <a:solidFill>
                  <a:srgbClr val="5F5F5F"/>
                </a:solidFill>
              </a:rPr>
              <a:t> dolor sit </a:t>
            </a:r>
            <a:r>
              <a:rPr lang="en-US" dirty="0" err="1">
                <a:solidFill>
                  <a:srgbClr val="5F5F5F"/>
                </a:solidFill>
              </a:rPr>
              <a:t>amet</a:t>
            </a:r>
            <a:r>
              <a:rPr lang="en-US" dirty="0">
                <a:solidFill>
                  <a:srgbClr val="5F5F5F"/>
                </a:solidFill>
              </a:rPr>
              <a:t> </a:t>
            </a:r>
            <a:r>
              <a:rPr lang="en-US" dirty="0" err="1">
                <a:solidFill>
                  <a:srgbClr val="5F5F5F"/>
                </a:solidFill>
              </a:rPr>
              <a:t>consectetuer</a:t>
            </a:r>
            <a:endParaRPr lang="en-NZ" dirty="0">
              <a:solidFill>
                <a:schemeClr val="tx1"/>
              </a:solidFill>
            </a:endParaRPr>
          </a:p>
          <a:p>
            <a:pPr marL="171450" indent="-171450">
              <a:buFont typeface="Arial" panose="020B0604020202020204" pitchFamily="34" charset="0"/>
              <a:buChar char="•"/>
            </a:pPr>
            <a:r>
              <a:rPr lang="en-US" dirty="0" err="1">
                <a:solidFill>
                  <a:srgbClr val="5F5F5F"/>
                </a:solidFill>
              </a:rPr>
              <a:t>Adipiscing</a:t>
            </a:r>
            <a:r>
              <a:rPr lang="en-US" dirty="0">
                <a:solidFill>
                  <a:srgbClr val="5F5F5F"/>
                </a:solidFill>
              </a:rPr>
              <a:t> </a:t>
            </a:r>
            <a:r>
              <a:rPr lang="en-US" dirty="0" err="1">
                <a:solidFill>
                  <a:srgbClr val="5F5F5F"/>
                </a:solidFill>
              </a:rPr>
              <a:t>elit</a:t>
            </a:r>
            <a:r>
              <a:rPr lang="en-US" dirty="0">
                <a:solidFill>
                  <a:srgbClr val="5F5F5F"/>
                </a:solidFill>
              </a:rPr>
              <a:t> </a:t>
            </a:r>
            <a:r>
              <a:rPr lang="en-US" dirty="0" err="1">
                <a:solidFill>
                  <a:srgbClr val="5F5F5F"/>
                </a:solidFill>
              </a:rPr>
              <a:t>nullam</a:t>
            </a:r>
            <a:r>
              <a:rPr lang="en-US" dirty="0">
                <a:solidFill>
                  <a:srgbClr val="5F5F5F"/>
                </a:solidFill>
              </a:rPr>
              <a:t> </a:t>
            </a:r>
            <a:r>
              <a:rPr lang="en-US" dirty="0" err="1">
                <a:solidFill>
                  <a:srgbClr val="5F5F5F"/>
                </a:solidFill>
              </a:rPr>
              <a:t>ornare</a:t>
            </a:r>
            <a:r>
              <a:rPr lang="en-US" dirty="0">
                <a:solidFill>
                  <a:srgbClr val="5F5F5F"/>
                </a:solidFill>
              </a:rPr>
              <a:t> dictum ligula</a:t>
            </a:r>
            <a:endParaRPr lang="en-NZ" dirty="0">
              <a:solidFill>
                <a:schemeClr val="tx1"/>
              </a:solidFill>
            </a:endParaRPr>
          </a:p>
          <a:p>
            <a:pPr marL="171450" indent="-171450">
              <a:buFont typeface="Arial" panose="020B0604020202020204" pitchFamily="34" charset="0"/>
              <a:buChar char="•"/>
            </a:pPr>
            <a:r>
              <a:rPr lang="en-US" dirty="0">
                <a:solidFill>
                  <a:srgbClr val="5F5F5F"/>
                </a:solidFill>
              </a:rPr>
              <a:t>Maecenas </a:t>
            </a:r>
            <a:r>
              <a:rPr lang="en-US" dirty="0" err="1">
                <a:solidFill>
                  <a:srgbClr val="5F5F5F"/>
                </a:solidFill>
              </a:rPr>
              <a:t>elementum</a:t>
            </a:r>
            <a:r>
              <a:rPr lang="en-US" dirty="0">
                <a:solidFill>
                  <a:srgbClr val="5F5F5F"/>
                </a:solidFill>
              </a:rPr>
              <a:t> </a:t>
            </a:r>
            <a:r>
              <a:rPr lang="en-US" dirty="0" err="1">
                <a:solidFill>
                  <a:srgbClr val="5F5F5F"/>
                </a:solidFill>
              </a:rPr>
              <a:t>suscipit</a:t>
            </a:r>
            <a:endParaRPr lang="en-US" dirty="0">
              <a:solidFill>
                <a:srgbClr val="5F5F5F"/>
              </a:solidFill>
            </a:endParaRPr>
          </a:p>
          <a:p>
            <a:pPr marL="171450" indent="-171450">
              <a:buFont typeface="Arial" panose="020B0604020202020204" pitchFamily="34" charset="0"/>
              <a:buChar char="•"/>
            </a:pPr>
            <a:r>
              <a:rPr lang="en-US" dirty="0" err="1">
                <a:solidFill>
                  <a:srgbClr val="5F5F5F"/>
                </a:solidFill>
              </a:rPr>
              <a:t>Adipiscing</a:t>
            </a:r>
            <a:r>
              <a:rPr lang="en-US" dirty="0">
                <a:solidFill>
                  <a:srgbClr val="5F5F5F"/>
                </a:solidFill>
              </a:rPr>
              <a:t> </a:t>
            </a:r>
            <a:r>
              <a:rPr lang="en-US" dirty="0" err="1">
                <a:solidFill>
                  <a:srgbClr val="5F5F5F"/>
                </a:solidFill>
              </a:rPr>
              <a:t>elit</a:t>
            </a:r>
            <a:r>
              <a:rPr lang="en-US" dirty="0">
                <a:solidFill>
                  <a:srgbClr val="5F5F5F"/>
                </a:solidFill>
              </a:rPr>
              <a:t> </a:t>
            </a:r>
            <a:r>
              <a:rPr lang="en-US" dirty="0" err="1">
                <a:solidFill>
                  <a:srgbClr val="5F5F5F"/>
                </a:solidFill>
              </a:rPr>
              <a:t>nullam</a:t>
            </a:r>
            <a:r>
              <a:rPr lang="en-US" dirty="0">
                <a:solidFill>
                  <a:srgbClr val="5F5F5F"/>
                </a:solidFill>
              </a:rPr>
              <a:t> </a:t>
            </a:r>
            <a:r>
              <a:rPr lang="en-US" dirty="0" err="1">
                <a:solidFill>
                  <a:srgbClr val="5F5F5F"/>
                </a:solidFill>
              </a:rPr>
              <a:t>ornare</a:t>
            </a:r>
            <a:endParaRPr lang="en-NZ" dirty="0">
              <a:solidFill>
                <a:schemeClr val="tx1"/>
              </a:solidFill>
            </a:endParaRPr>
          </a:p>
          <a:p>
            <a:pPr marL="171450" indent="-171450">
              <a:buFont typeface="Arial" panose="020B0604020202020204" pitchFamily="34" charset="0"/>
              <a:buChar char="•"/>
            </a:pPr>
            <a:endParaRPr lang="en-US" dirty="0">
              <a:solidFill>
                <a:srgbClr val="5F5F5F"/>
              </a:solidFill>
            </a:endParaRPr>
          </a:p>
        </p:txBody>
      </p:sp>
      <p:sp>
        <p:nvSpPr>
          <p:cNvPr id="2" name="Title 1"/>
          <p:cNvSpPr>
            <a:spLocks noGrp="1"/>
          </p:cNvSpPr>
          <p:nvPr>
            <p:ph type="title" hasCustomPrompt="1"/>
          </p:nvPr>
        </p:nvSpPr>
        <p:spPr>
          <a:xfrm>
            <a:off x="698829" y="9072"/>
            <a:ext cx="7010071" cy="983838"/>
          </a:xfrm>
          <a:prstGeom prst="rect">
            <a:avLst/>
          </a:prstGeom>
        </p:spPr>
        <p:txBody>
          <a:bodyPr/>
          <a:lstStyle/>
          <a:p>
            <a:r>
              <a:rPr lang="en-AU" dirty="0"/>
              <a:t>Click to add your title</a:t>
            </a:r>
            <a:endParaRPr lang="en-US" dirty="0"/>
          </a:p>
        </p:txBody>
      </p:sp>
      <p:cxnSp>
        <p:nvCxnSpPr>
          <p:cNvPr id="11" name="Straight Connector 10"/>
          <p:cNvCxnSpPr/>
          <p:nvPr userDrawn="1"/>
        </p:nvCxnSpPr>
        <p:spPr>
          <a:xfrm flipV="1">
            <a:off x="-447639" y="1561629"/>
            <a:ext cx="1168" cy="3339632"/>
          </a:xfrm>
          <a:prstGeom prst="line">
            <a:avLst/>
          </a:prstGeom>
          <a:ln w="12700" cap="flat">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sp>
        <p:nvSpPr>
          <p:cNvPr id="34" name="Picture Placeholder 7"/>
          <p:cNvSpPr>
            <a:spLocks noGrp="1"/>
          </p:cNvSpPr>
          <p:nvPr>
            <p:ph type="pic" sz="quarter" idx="13"/>
          </p:nvPr>
        </p:nvSpPr>
        <p:spPr>
          <a:xfrm>
            <a:off x="2334869" y="1571038"/>
            <a:ext cx="1310999" cy="1204149"/>
          </a:xfrm>
          <a:prstGeom prst="rect">
            <a:avLst/>
          </a:prstGeom>
        </p:spPr>
        <p:txBody>
          <a:bodyPr/>
          <a:lstStyle/>
          <a:p>
            <a:endParaRPr lang="en-NZ" dirty="0"/>
          </a:p>
        </p:txBody>
      </p:sp>
      <p:sp>
        <p:nvSpPr>
          <p:cNvPr id="35" name="Text Placeholder 3"/>
          <p:cNvSpPr>
            <a:spLocks noGrp="1"/>
          </p:cNvSpPr>
          <p:nvPr>
            <p:ph type="body" sz="quarter" idx="14" hasCustomPrompt="1"/>
          </p:nvPr>
        </p:nvSpPr>
        <p:spPr>
          <a:xfrm>
            <a:off x="2335480" y="2941633"/>
            <a:ext cx="1310393" cy="1950219"/>
          </a:xfrm>
          <a:prstGeom prst="rect">
            <a:avLst/>
          </a:prstGeom>
        </p:spPr>
        <p:txBody>
          <a:bodyPr lIns="0"/>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b="0"/>
            </a:lvl1pPr>
          </a:lstStyle>
          <a:p>
            <a:pPr marL="171450" indent="-171450">
              <a:buFont typeface="Arial" panose="020B0604020202020204" pitchFamily="34" charset="0"/>
              <a:buChar char="•"/>
            </a:pPr>
            <a:r>
              <a:rPr lang="en-US" dirty="0" err="1">
                <a:solidFill>
                  <a:srgbClr val="5F5F5F"/>
                </a:solidFill>
              </a:rPr>
              <a:t>Lorem</a:t>
            </a:r>
            <a:r>
              <a:rPr lang="en-US" dirty="0">
                <a:solidFill>
                  <a:srgbClr val="5F5F5F"/>
                </a:solidFill>
              </a:rPr>
              <a:t> </a:t>
            </a:r>
            <a:r>
              <a:rPr lang="en-US" dirty="0" err="1">
                <a:solidFill>
                  <a:srgbClr val="5F5F5F"/>
                </a:solidFill>
              </a:rPr>
              <a:t>ipsum</a:t>
            </a:r>
            <a:r>
              <a:rPr lang="en-US" dirty="0">
                <a:solidFill>
                  <a:srgbClr val="5F5F5F"/>
                </a:solidFill>
              </a:rPr>
              <a:t> dolor sit </a:t>
            </a:r>
            <a:r>
              <a:rPr lang="en-US" dirty="0" err="1">
                <a:solidFill>
                  <a:srgbClr val="5F5F5F"/>
                </a:solidFill>
              </a:rPr>
              <a:t>amet</a:t>
            </a:r>
            <a:r>
              <a:rPr lang="en-US" dirty="0">
                <a:solidFill>
                  <a:srgbClr val="5F5F5F"/>
                </a:solidFill>
              </a:rPr>
              <a:t> </a:t>
            </a:r>
            <a:r>
              <a:rPr lang="en-US" dirty="0" err="1">
                <a:solidFill>
                  <a:srgbClr val="5F5F5F"/>
                </a:solidFill>
              </a:rPr>
              <a:t>consectetuer</a:t>
            </a:r>
            <a:endParaRPr lang="en-NZ" dirty="0">
              <a:solidFill>
                <a:schemeClr val="tx1"/>
              </a:solidFill>
            </a:endParaRPr>
          </a:p>
          <a:p>
            <a:pPr marL="171450" indent="-171450">
              <a:buFont typeface="Arial" panose="020B0604020202020204" pitchFamily="34" charset="0"/>
              <a:buChar char="•"/>
            </a:pPr>
            <a:r>
              <a:rPr lang="en-US" dirty="0" err="1">
                <a:solidFill>
                  <a:srgbClr val="5F5F5F"/>
                </a:solidFill>
              </a:rPr>
              <a:t>Adipiscing</a:t>
            </a:r>
            <a:r>
              <a:rPr lang="en-US" dirty="0">
                <a:solidFill>
                  <a:srgbClr val="5F5F5F"/>
                </a:solidFill>
              </a:rPr>
              <a:t> </a:t>
            </a:r>
            <a:r>
              <a:rPr lang="en-US" dirty="0" err="1">
                <a:solidFill>
                  <a:srgbClr val="5F5F5F"/>
                </a:solidFill>
              </a:rPr>
              <a:t>elit</a:t>
            </a:r>
            <a:r>
              <a:rPr lang="en-US" dirty="0">
                <a:solidFill>
                  <a:srgbClr val="5F5F5F"/>
                </a:solidFill>
              </a:rPr>
              <a:t> </a:t>
            </a:r>
            <a:r>
              <a:rPr lang="en-US" dirty="0" err="1">
                <a:solidFill>
                  <a:srgbClr val="5F5F5F"/>
                </a:solidFill>
              </a:rPr>
              <a:t>nullam</a:t>
            </a:r>
            <a:r>
              <a:rPr lang="en-US" dirty="0">
                <a:solidFill>
                  <a:srgbClr val="5F5F5F"/>
                </a:solidFill>
              </a:rPr>
              <a:t> </a:t>
            </a:r>
            <a:r>
              <a:rPr lang="en-US" dirty="0" err="1">
                <a:solidFill>
                  <a:srgbClr val="5F5F5F"/>
                </a:solidFill>
              </a:rPr>
              <a:t>ornare</a:t>
            </a:r>
            <a:r>
              <a:rPr lang="en-US" dirty="0">
                <a:solidFill>
                  <a:srgbClr val="5F5F5F"/>
                </a:solidFill>
              </a:rPr>
              <a:t> dictum ligula</a:t>
            </a:r>
            <a:endParaRPr lang="en-NZ" dirty="0">
              <a:solidFill>
                <a:schemeClr val="tx1"/>
              </a:solidFill>
            </a:endParaRPr>
          </a:p>
          <a:p>
            <a:pPr marL="171450" indent="-171450">
              <a:buFont typeface="Arial" panose="020B0604020202020204" pitchFamily="34" charset="0"/>
              <a:buChar char="•"/>
            </a:pPr>
            <a:r>
              <a:rPr lang="en-US" dirty="0">
                <a:solidFill>
                  <a:srgbClr val="5F5F5F"/>
                </a:solidFill>
              </a:rPr>
              <a:t>Maecenas </a:t>
            </a:r>
            <a:r>
              <a:rPr lang="en-US" dirty="0" err="1">
                <a:solidFill>
                  <a:srgbClr val="5F5F5F"/>
                </a:solidFill>
              </a:rPr>
              <a:t>elementum</a:t>
            </a:r>
            <a:r>
              <a:rPr lang="en-US" dirty="0">
                <a:solidFill>
                  <a:srgbClr val="5F5F5F"/>
                </a:solidFill>
              </a:rPr>
              <a:t> </a:t>
            </a:r>
            <a:r>
              <a:rPr lang="en-US" dirty="0" err="1">
                <a:solidFill>
                  <a:srgbClr val="5F5F5F"/>
                </a:solidFill>
              </a:rPr>
              <a:t>suscipit</a:t>
            </a:r>
            <a:endParaRPr lang="en-US" dirty="0">
              <a:solidFill>
                <a:srgbClr val="5F5F5F"/>
              </a:solidFill>
            </a:endParaRPr>
          </a:p>
          <a:p>
            <a:pPr marL="171450" indent="-171450">
              <a:buFont typeface="Arial" panose="020B0604020202020204" pitchFamily="34" charset="0"/>
              <a:buChar char="•"/>
            </a:pPr>
            <a:r>
              <a:rPr lang="en-US" dirty="0" err="1">
                <a:solidFill>
                  <a:srgbClr val="5F5F5F"/>
                </a:solidFill>
              </a:rPr>
              <a:t>Adipiscing</a:t>
            </a:r>
            <a:r>
              <a:rPr lang="en-US" dirty="0">
                <a:solidFill>
                  <a:srgbClr val="5F5F5F"/>
                </a:solidFill>
              </a:rPr>
              <a:t> </a:t>
            </a:r>
            <a:r>
              <a:rPr lang="en-US" dirty="0" err="1">
                <a:solidFill>
                  <a:srgbClr val="5F5F5F"/>
                </a:solidFill>
              </a:rPr>
              <a:t>elit</a:t>
            </a:r>
            <a:r>
              <a:rPr lang="en-US" dirty="0">
                <a:solidFill>
                  <a:srgbClr val="5F5F5F"/>
                </a:solidFill>
              </a:rPr>
              <a:t> </a:t>
            </a:r>
            <a:r>
              <a:rPr lang="en-US" dirty="0" err="1">
                <a:solidFill>
                  <a:srgbClr val="5F5F5F"/>
                </a:solidFill>
              </a:rPr>
              <a:t>nullam</a:t>
            </a:r>
            <a:r>
              <a:rPr lang="en-US" dirty="0">
                <a:solidFill>
                  <a:srgbClr val="5F5F5F"/>
                </a:solidFill>
              </a:rPr>
              <a:t> </a:t>
            </a:r>
            <a:r>
              <a:rPr lang="en-US" dirty="0" err="1">
                <a:solidFill>
                  <a:srgbClr val="5F5F5F"/>
                </a:solidFill>
              </a:rPr>
              <a:t>ornare</a:t>
            </a:r>
            <a:endParaRPr lang="en-NZ" dirty="0">
              <a:solidFill>
                <a:schemeClr val="tx1"/>
              </a:solidFill>
            </a:endParaRPr>
          </a:p>
          <a:p>
            <a:pPr marL="171450" indent="-171450">
              <a:buFont typeface="Arial" panose="020B0604020202020204" pitchFamily="34" charset="0"/>
              <a:buChar char="•"/>
            </a:pPr>
            <a:endParaRPr lang="en-US" dirty="0">
              <a:solidFill>
                <a:srgbClr val="5F5F5F"/>
              </a:solidFill>
            </a:endParaRPr>
          </a:p>
        </p:txBody>
      </p:sp>
      <p:sp>
        <p:nvSpPr>
          <p:cNvPr id="37" name="Picture Placeholder 7"/>
          <p:cNvSpPr>
            <a:spLocks noGrp="1"/>
          </p:cNvSpPr>
          <p:nvPr>
            <p:ph type="pic" sz="quarter" idx="15"/>
          </p:nvPr>
        </p:nvSpPr>
        <p:spPr>
          <a:xfrm>
            <a:off x="3889984" y="1571038"/>
            <a:ext cx="1310999" cy="1204149"/>
          </a:xfrm>
          <a:prstGeom prst="rect">
            <a:avLst/>
          </a:prstGeom>
        </p:spPr>
        <p:txBody>
          <a:bodyPr/>
          <a:lstStyle/>
          <a:p>
            <a:endParaRPr lang="en-NZ" dirty="0"/>
          </a:p>
        </p:txBody>
      </p:sp>
      <p:sp>
        <p:nvSpPr>
          <p:cNvPr id="38" name="Text Placeholder 3"/>
          <p:cNvSpPr>
            <a:spLocks noGrp="1"/>
          </p:cNvSpPr>
          <p:nvPr>
            <p:ph type="body" sz="quarter" idx="16" hasCustomPrompt="1"/>
          </p:nvPr>
        </p:nvSpPr>
        <p:spPr>
          <a:xfrm>
            <a:off x="3890595" y="2941633"/>
            <a:ext cx="1310393" cy="1950219"/>
          </a:xfrm>
          <a:prstGeom prst="rect">
            <a:avLst/>
          </a:prstGeom>
        </p:spPr>
        <p:txBody>
          <a:bodyPr lIns="0"/>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b="0"/>
            </a:lvl1pPr>
          </a:lstStyle>
          <a:p>
            <a:pPr marL="171450" indent="-171450">
              <a:buFont typeface="Arial" panose="020B0604020202020204" pitchFamily="34" charset="0"/>
              <a:buChar char="•"/>
            </a:pPr>
            <a:r>
              <a:rPr lang="en-US" dirty="0" err="1">
                <a:solidFill>
                  <a:srgbClr val="5F5F5F"/>
                </a:solidFill>
              </a:rPr>
              <a:t>Lorem</a:t>
            </a:r>
            <a:r>
              <a:rPr lang="en-US" dirty="0">
                <a:solidFill>
                  <a:srgbClr val="5F5F5F"/>
                </a:solidFill>
              </a:rPr>
              <a:t> </a:t>
            </a:r>
            <a:r>
              <a:rPr lang="en-US" dirty="0" err="1">
                <a:solidFill>
                  <a:srgbClr val="5F5F5F"/>
                </a:solidFill>
              </a:rPr>
              <a:t>ipsum</a:t>
            </a:r>
            <a:r>
              <a:rPr lang="en-US" dirty="0">
                <a:solidFill>
                  <a:srgbClr val="5F5F5F"/>
                </a:solidFill>
              </a:rPr>
              <a:t> dolor sit </a:t>
            </a:r>
            <a:r>
              <a:rPr lang="en-US" dirty="0" err="1">
                <a:solidFill>
                  <a:srgbClr val="5F5F5F"/>
                </a:solidFill>
              </a:rPr>
              <a:t>amet</a:t>
            </a:r>
            <a:r>
              <a:rPr lang="en-US" dirty="0">
                <a:solidFill>
                  <a:srgbClr val="5F5F5F"/>
                </a:solidFill>
              </a:rPr>
              <a:t> </a:t>
            </a:r>
            <a:r>
              <a:rPr lang="en-US" dirty="0" err="1">
                <a:solidFill>
                  <a:srgbClr val="5F5F5F"/>
                </a:solidFill>
              </a:rPr>
              <a:t>consectetuer</a:t>
            </a:r>
            <a:endParaRPr lang="en-NZ" dirty="0">
              <a:solidFill>
                <a:schemeClr val="tx1"/>
              </a:solidFill>
            </a:endParaRPr>
          </a:p>
          <a:p>
            <a:pPr marL="171450" indent="-171450">
              <a:buFont typeface="Arial" panose="020B0604020202020204" pitchFamily="34" charset="0"/>
              <a:buChar char="•"/>
            </a:pPr>
            <a:r>
              <a:rPr lang="en-US" dirty="0" err="1">
                <a:solidFill>
                  <a:srgbClr val="5F5F5F"/>
                </a:solidFill>
              </a:rPr>
              <a:t>Adipiscing</a:t>
            </a:r>
            <a:r>
              <a:rPr lang="en-US" dirty="0">
                <a:solidFill>
                  <a:srgbClr val="5F5F5F"/>
                </a:solidFill>
              </a:rPr>
              <a:t> </a:t>
            </a:r>
            <a:r>
              <a:rPr lang="en-US" dirty="0" err="1">
                <a:solidFill>
                  <a:srgbClr val="5F5F5F"/>
                </a:solidFill>
              </a:rPr>
              <a:t>elit</a:t>
            </a:r>
            <a:r>
              <a:rPr lang="en-US" dirty="0">
                <a:solidFill>
                  <a:srgbClr val="5F5F5F"/>
                </a:solidFill>
              </a:rPr>
              <a:t> </a:t>
            </a:r>
            <a:r>
              <a:rPr lang="en-US" dirty="0" err="1">
                <a:solidFill>
                  <a:srgbClr val="5F5F5F"/>
                </a:solidFill>
              </a:rPr>
              <a:t>nullam</a:t>
            </a:r>
            <a:r>
              <a:rPr lang="en-US" dirty="0">
                <a:solidFill>
                  <a:srgbClr val="5F5F5F"/>
                </a:solidFill>
              </a:rPr>
              <a:t> </a:t>
            </a:r>
            <a:r>
              <a:rPr lang="en-US" dirty="0" err="1">
                <a:solidFill>
                  <a:srgbClr val="5F5F5F"/>
                </a:solidFill>
              </a:rPr>
              <a:t>ornare</a:t>
            </a:r>
            <a:r>
              <a:rPr lang="en-US" dirty="0">
                <a:solidFill>
                  <a:srgbClr val="5F5F5F"/>
                </a:solidFill>
              </a:rPr>
              <a:t> dictum ligula</a:t>
            </a:r>
            <a:endParaRPr lang="en-NZ" dirty="0">
              <a:solidFill>
                <a:schemeClr val="tx1"/>
              </a:solidFill>
            </a:endParaRPr>
          </a:p>
          <a:p>
            <a:pPr marL="171450" indent="-171450">
              <a:buFont typeface="Arial" panose="020B0604020202020204" pitchFamily="34" charset="0"/>
              <a:buChar char="•"/>
            </a:pPr>
            <a:r>
              <a:rPr lang="en-US" dirty="0">
                <a:solidFill>
                  <a:srgbClr val="5F5F5F"/>
                </a:solidFill>
              </a:rPr>
              <a:t>Maecenas </a:t>
            </a:r>
            <a:r>
              <a:rPr lang="en-US" dirty="0" err="1">
                <a:solidFill>
                  <a:srgbClr val="5F5F5F"/>
                </a:solidFill>
              </a:rPr>
              <a:t>elementum</a:t>
            </a:r>
            <a:r>
              <a:rPr lang="en-US" dirty="0">
                <a:solidFill>
                  <a:srgbClr val="5F5F5F"/>
                </a:solidFill>
              </a:rPr>
              <a:t> </a:t>
            </a:r>
            <a:r>
              <a:rPr lang="en-US" dirty="0" err="1">
                <a:solidFill>
                  <a:srgbClr val="5F5F5F"/>
                </a:solidFill>
              </a:rPr>
              <a:t>suscipit</a:t>
            </a:r>
            <a:endParaRPr lang="en-US" dirty="0">
              <a:solidFill>
                <a:srgbClr val="5F5F5F"/>
              </a:solidFill>
            </a:endParaRPr>
          </a:p>
          <a:p>
            <a:pPr marL="171450" indent="-171450">
              <a:buFont typeface="Arial" panose="020B0604020202020204" pitchFamily="34" charset="0"/>
              <a:buChar char="•"/>
            </a:pPr>
            <a:r>
              <a:rPr lang="en-US" dirty="0" err="1">
                <a:solidFill>
                  <a:srgbClr val="5F5F5F"/>
                </a:solidFill>
              </a:rPr>
              <a:t>Adipiscing</a:t>
            </a:r>
            <a:r>
              <a:rPr lang="en-US" dirty="0">
                <a:solidFill>
                  <a:srgbClr val="5F5F5F"/>
                </a:solidFill>
              </a:rPr>
              <a:t> </a:t>
            </a:r>
            <a:r>
              <a:rPr lang="en-US" dirty="0" err="1">
                <a:solidFill>
                  <a:srgbClr val="5F5F5F"/>
                </a:solidFill>
              </a:rPr>
              <a:t>elit</a:t>
            </a:r>
            <a:r>
              <a:rPr lang="en-US" dirty="0">
                <a:solidFill>
                  <a:srgbClr val="5F5F5F"/>
                </a:solidFill>
              </a:rPr>
              <a:t> </a:t>
            </a:r>
            <a:r>
              <a:rPr lang="en-US" dirty="0" err="1">
                <a:solidFill>
                  <a:srgbClr val="5F5F5F"/>
                </a:solidFill>
              </a:rPr>
              <a:t>nullam</a:t>
            </a:r>
            <a:r>
              <a:rPr lang="en-US" dirty="0">
                <a:solidFill>
                  <a:srgbClr val="5F5F5F"/>
                </a:solidFill>
              </a:rPr>
              <a:t> </a:t>
            </a:r>
            <a:r>
              <a:rPr lang="en-US" dirty="0" err="1">
                <a:solidFill>
                  <a:srgbClr val="5F5F5F"/>
                </a:solidFill>
              </a:rPr>
              <a:t>ornare</a:t>
            </a:r>
            <a:endParaRPr lang="en-NZ" dirty="0">
              <a:solidFill>
                <a:schemeClr val="tx1"/>
              </a:solidFill>
            </a:endParaRPr>
          </a:p>
          <a:p>
            <a:pPr marL="171450" indent="-171450">
              <a:buFont typeface="Arial" panose="020B0604020202020204" pitchFamily="34" charset="0"/>
              <a:buChar char="•"/>
            </a:pPr>
            <a:endParaRPr lang="en-US" dirty="0">
              <a:solidFill>
                <a:srgbClr val="5F5F5F"/>
              </a:solidFill>
            </a:endParaRPr>
          </a:p>
        </p:txBody>
      </p:sp>
      <p:sp>
        <p:nvSpPr>
          <p:cNvPr id="40" name="Picture Placeholder 7"/>
          <p:cNvSpPr>
            <a:spLocks noGrp="1"/>
          </p:cNvSpPr>
          <p:nvPr>
            <p:ph type="pic" sz="quarter" idx="17"/>
          </p:nvPr>
        </p:nvSpPr>
        <p:spPr>
          <a:xfrm>
            <a:off x="5457226" y="1571038"/>
            <a:ext cx="1310999" cy="1204149"/>
          </a:xfrm>
          <a:prstGeom prst="rect">
            <a:avLst/>
          </a:prstGeom>
        </p:spPr>
        <p:txBody>
          <a:bodyPr/>
          <a:lstStyle/>
          <a:p>
            <a:endParaRPr lang="en-NZ" dirty="0"/>
          </a:p>
        </p:txBody>
      </p:sp>
      <p:sp>
        <p:nvSpPr>
          <p:cNvPr id="41" name="Text Placeholder 3"/>
          <p:cNvSpPr>
            <a:spLocks noGrp="1"/>
          </p:cNvSpPr>
          <p:nvPr>
            <p:ph type="body" sz="quarter" idx="18" hasCustomPrompt="1"/>
          </p:nvPr>
        </p:nvSpPr>
        <p:spPr>
          <a:xfrm>
            <a:off x="5457837" y="2941633"/>
            <a:ext cx="1310393" cy="1950219"/>
          </a:xfrm>
          <a:prstGeom prst="rect">
            <a:avLst/>
          </a:prstGeom>
        </p:spPr>
        <p:txBody>
          <a:bodyPr lIns="0"/>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b="0"/>
            </a:lvl1pPr>
          </a:lstStyle>
          <a:p>
            <a:pPr marL="171450" indent="-171450">
              <a:buFont typeface="Arial" panose="020B0604020202020204" pitchFamily="34" charset="0"/>
              <a:buChar char="•"/>
            </a:pPr>
            <a:r>
              <a:rPr lang="en-US" dirty="0" err="1">
                <a:solidFill>
                  <a:srgbClr val="5F5F5F"/>
                </a:solidFill>
              </a:rPr>
              <a:t>Lorem</a:t>
            </a:r>
            <a:r>
              <a:rPr lang="en-US" dirty="0">
                <a:solidFill>
                  <a:srgbClr val="5F5F5F"/>
                </a:solidFill>
              </a:rPr>
              <a:t> </a:t>
            </a:r>
            <a:r>
              <a:rPr lang="en-US" dirty="0" err="1">
                <a:solidFill>
                  <a:srgbClr val="5F5F5F"/>
                </a:solidFill>
              </a:rPr>
              <a:t>ipsum</a:t>
            </a:r>
            <a:r>
              <a:rPr lang="en-US" dirty="0">
                <a:solidFill>
                  <a:srgbClr val="5F5F5F"/>
                </a:solidFill>
              </a:rPr>
              <a:t> dolor sit </a:t>
            </a:r>
            <a:r>
              <a:rPr lang="en-US" dirty="0" err="1">
                <a:solidFill>
                  <a:srgbClr val="5F5F5F"/>
                </a:solidFill>
              </a:rPr>
              <a:t>amet</a:t>
            </a:r>
            <a:r>
              <a:rPr lang="en-US" dirty="0">
                <a:solidFill>
                  <a:srgbClr val="5F5F5F"/>
                </a:solidFill>
              </a:rPr>
              <a:t> </a:t>
            </a:r>
            <a:r>
              <a:rPr lang="en-US" dirty="0" err="1">
                <a:solidFill>
                  <a:srgbClr val="5F5F5F"/>
                </a:solidFill>
              </a:rPr>
              <a:t>consectetuer</a:t>
            </a:r>
            <a:endParaRPr lang="en-NZ" dirty="0">
              <a:solidFill>
                <a:schemeClr val="tx1"/>
              </a:solidFill>
            </a:endParaRPr>
          </a:p>
          <a:p>
            <a:pPr marL="171450" indent="-171450">
              <a:buFont typeface="Arial" panose="020B0604020202020204" pitchFamily="34" charset="0"/>
              <a:buChar char="•"/>
            </a:pPr>
            <a:r>
              <a:rPr lang="en-US" dirty="0" err="1">
                <a:solidFill>
                  <a:srgbClr val="5F5F5F"/>
                </a:solidFill>
              </a:rPr>
              <a:t>Adipiscing</a:t>
            </a:r>
            <a:r>
              <a:rPr lang="en-US" dirty="0">
                <a:solidFill>
                  <a:srgbClr val="5F5F5F"/>
                </a:solidFill>
              </a:rPr>
              <a:t> </a:t>
            </a:r>
            <a:r>
              <a:rPr lang="en-US" dirty="0" err="1">
                <a:solidFill>
                  <a:srgbClr val="5F5F5F"/>
                </a:solidFill>
              </a:rPr>
              <a:t>elit</a:t>
            </a:r>
            <a:r>
              <a:rPr lang="en-US" dirty="0">
                <a:solidFill>
                  <a:srgbClr val="5F5F5F"/>
                </a:solidFill>
              </a:rPr>
              <a:t> </a:t>
            </a:r>
            <a:r>
              <a:rPr lang="en-US" dirty="0" err="1">
                <a:solidFill>
                  <a:srgbClr val="5F5F5F"/>
                </a:solidFill>
              </a:rPr>
              <a:t>nullam</a:t>
            </a:r>
            <a:r>
              <a:rPr lang="en-US" dirty="0">
                <a:solidFill>
                  <a:srgbClr val="5F5F5F"/>
                </a:solidFill>
              </a:rPr>
              <a:t> </a:t>
            </a:r>
            <a:r>
              <a:rPr lang="en-US" dirty="0" err="1">
                <a:solidFill>
                  <a:srgbClr val="5F5F5F"/>
                </a:solidFill>
              </a:rPr>
              <a:t>ornare</a:t>
            </a:r>
            <a:r>
              <a:rPr lang="en-US" dirty="0">
                <a:solidFill>
                  <a:srgbClr val="5F5F5F"/>
                </a:solidFill>
              </a:rPr>
              <a:t> dictum ligula</a:t>
            </a:r>
            <a:endParaRPr lang="en-NZ" dirty="0">
              <a:solidFill>
                <a:schemeClr val="tx1"/>
              </a:solidFill>
            </a:endParaRPr>
          </a:p>
          <a:p>
            <a:pPr marL="171450" indent="-171450">
              <a:buFont typeface="Arial" panose="020B0604020202020204" pitchFamily="34" charset="0"/>
              <a:buChar char="•"/>
            </a:pPr>
            <a:r>
              <a:rPr lang="en-US" dirty="0">
                <a:solidFill>
                  <a:srgbClr val="5F5F5F"/>
                </a:solidFill>
              </a:rPr>
              <a:t>Maecenas </a:t>
            </a:r>
            <a:r>
              <a:rPr lang="en-US" dirty="0" err="1">
                <a:solidFill>
                  <a:srgbClr val="5F5F5F"/>
                </a:solidFill>
              </a:rPr>
              <a:t>elementum</a:t>
            </a:r>
            <a:r>
              <a:rPr lang="en-US" dirty="0">
                <a:solidFill>
                  <a:srgbClr val="5F5F5F"/>
                </a:solidFill>
              </a:rPr>
              <a:t> </a:t>
            </a:r>
            <a:r>
              <a:rPr lang="en-US" dirty="0" err="1">
                <a:solidFill>
                  <a:srgbClr val="5F5F5F"/>
                </a:solidFill>
              </a:rPr>
              <a:t>suscipit</a:t>
            </a:r>
            <a:endParaRPr lang="en-US" dirty="0">
              <a:solidFill>
                <a:srgbClr val="5F5F5F"/>
              </a:solidFill>
            </a:endParaRPr>
          </a:p>
          <a:p>
            <a:pPr marL="171450" indent="-171450">
              <a:buFont typeface="Arial" panose="020B0604020202020204" pitchFamily="34" charset="0"/>
              <a:buChar char="•"/>
            </a:pPr>
            <a:r>
              <a:rPr lang="en-US" dirty="0" err="1">
                <a:solidFill>
                  <a:srgbClr val="5F5F5F"/>
                </a:solidFill>
              </a:rPr>
              <a:t>Adipiscing</a:t>
            </a:r>
            <a:r>
              <a:rPr lang="en-US" dirty="0">
                <a:solidFill>
                  <a:srgbClr val="5F5F5F"/>
                </a:solidFill>
              </a:rPr>
              <a:t> </a:t>
            </a:r>
            <a:r>
              <a:rPr lang="en-US" dirty="0" err="1">
                <a:solidFill>
                  <a:srgbClr val="5F5F5F"/>
                </a:solidFill>
              </a:rPr>
              <a:t>elit</a:t>
            </a:r>
            <a:r>
              <a:rPr lang="en-US" dirty="0">
                <a:solidFill>
                  <a:srgbClr val="5F5F5F"/>
                </a:solidFill>
              </a:rPr>
              <a:t> </a:t>
            </a:r>
            <a:r>
              <a:rPr lang="en-US" dirty="0" err="1">
                <a:solidFill>
                  <a:srgbClr val="5F5F5F"/>
                </a:solidFill>
              </a:rPr>
              <a:t>nullam</a:t>
            </a:r>
            <a:r>
              <a:rPr lang="en-US" dirty="0">
                <a:solidFill>
                  <a:srgbClr val="5F5F5F"/>
                </a:solidFill>
              </a:rPr>
              <a:t> </a:t>
            </a:r>
            <a:r>
              <a:rPr lang="en-US" dirty="0" err="1">
                <a:solidFill>
                  <a:srgbClr val="5F5F5F"/>
                </a:solidFill>
              </a:rPr>
              <a:t>ornare</a:t>
            </a:r>
            <a:endParaRPr lang="en-NZ" dirty="0">
              <a:solidFill>
                <a:schemeClr val="tx1"/>
              </a:solidFill>
            </a:endParaRPr>
          </a:p>
          <a:p>
            <a:pPr marL="171450" indent="-171450">
              <a:buFont typeface="Arial" panose="020B0604020202020204" pitchFamily="34" charset="0"/>
              <a:buChar char="•"/>
            </a:pPr>
            <a:endParaRPr lang="en-US" dirty="0">
              <a:solidFill>
                <a:srgbClr val="5F5F5F"/>
              </a:solidFill>
            </a:endParaRPr>
          </a:p>
        </p:txBody>
      </p:sp>
      <p:sp>
        <p:nvSpPr>
          <p:cNvPr id="43" name="Picture Placeholder 7"/>
          <p:cNvSpPr>
            <a:spLocks noGrp="1"/>
          </p:cNvSpPr>
          <p:nvPr>
            <p:ph type="pic" sz="quarter" idx="19"/>
          </p:nvPr>
        </p:nvSpPr>
        <p:spPr>
          <a:xfrm>
            <a:off x="7020196" y="1571038"/>
            <a:ext cx="1310999" cy="1204149"/>
          </a:xfrm>
          <a:prstGeom prst="rect">
            <a:avLst/>
          </a:prstGeom>
        </p:spPr>
        <p:txBody>
          <a:bodyPr/>
          <a:lstStyle/>
          <a:p>
            <a:endParaRPr lang="en-NZ" dirty="0"/>
          </a:p>
        </p:txBody>
      </p:sp>
      <p:sp>
        <p:nvSpPr>
          <p:cNvPr id="44" name="Text Placeholder 3"/>
          <p:cNvSpPr>
            <a:spLocks noGrp="1"/>
          </p:cNvSpPr>
          <p:nvPr>
            <p:ph type="body" sz="quarter" idx="20" hasCustomPrompt="1"/>
          </p:nvPr>
        </p:nvSpPr>
        <p:spPr>
          <a:xfrm>
            <a:off x="7020807" y="2941633"/>
            <a:ext cx="1310393" cy="1950219"/>
          </a:xfrm>
          <a:prstGeom prst="rect">
            <a:avLst/>
          </a:prstGeom>
        </p:spPr>
        <p:txBody>
          <a:bodyPr lIns="0"/>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b="0"/>
            </a:lvl1pPr>
          </a:lstStyle>
          <a:p>
            <a:pPr marL="171450" indent="-171450">
              <a:buFont typeface="Arial" panose="020B0604020202020204" pitchFamily="34" charset="0"/>
              <a:buChar char="•"/>
            </a:pPr>
            <a:r>
              <a:rPr lang="en-US" dirty="0" err="1">
                <a:solidFill>
                  <a:srgbClr val="5F5F5F"/>
                </a:solidFill>
              </a:rPr>
              <a:t>Lorem</a:t>
            </a:r>
            <a:r>
              <a:rPr lang="en-US" dirty="0">
                <a:solidFill>
                  <a:srgbClr val="5F5F5F"/>
                </a:solidFill>
              </a:rPr>
              <a:t> </a:t>
            </a:r>
            <a:r>
              <a:rPr lang="en-US" dirty="0" err="1">
                <a:solidFill>
                  <a:srgbClr val="5F5F5F"/>
                </a:solidFill>
              </a:rPr>
              <a:t>ipsum</a:t>
            </a:r>
            <a:r>
              <a:rPr lang="en-US" dirty="0">
                <a:solidFill>
                  <a:srgbClr val="5F5F5F"/>
                </a:solidFill>
              </a:rPr>
              <a:t> dolor sit </a:t>
            </a:r>
            <a:r>
              <a:rPr lang="en-US" dirty="0" err="1">
                <a:solidFill>
                  <a:srgbClr val="5F5F5F"/>
                </a:solidFill>
              </a:rPr>
              <a:t>amet</a:t>
            </a:r>
            <a:r>
              <a:rPr lang="en-US" dirty="0">
                <a:solidFill>
                  <a:srgbClr val="5F5F5F"/>
                </a:solidFill>
              </a:rPr>
              <a:t> </a:t>
            </a:r>
            <a:r>
              <a:rPr lang="en-US" dirty="0" err="1">
                <a:solidFill>
                  <a:srgbClr val="5F5F5F"/>
                </a:solidFill>
              </a:rPr>
              <a:t>consectetuer</a:t>
            </a:r>
            <a:endParaRPr lang="en-NZ" dirty="0">
              <a:solidFill>
                <a:schemeClr val="tx1"/>
              </a:solidFill>
            </a:endParaRPr>
          </a:p>
          <a:p>
            <a:pPr marL="171450" indent="-171450">
              <a:buFont typeface="Arial" panose="020B0604020202020204" pitchFamily="34" charset="0"/>
              <a:buChar char="•"/>
            </a:pPr>
            <a:r>
              <a:rPr lang="en-US" dirty="0" err="1">
                <a:solidFill>
                  <a:srgbClr val="5F5F5F"/>
                </a:solidFill>
              </a:rPr>
              <a:t>Adipiscing</a:t>
            </a:r>
            <a:r>
              <a:rPr lang="en-US" dirty="0">
                <a:solidFill>
                  <a:srgbClr val="5F5F5F"/>
                </a:solidFill>
              </a:rPr>
              <a:t> </a:t>
            </a:r>
            <a:r>
              <a:rPr lang="en-US" dirty="0" err="1">
                <a:solidFill>
                  <a:srgbClr val="5F5F5F"/>
                </a:solidFill>
              </a:rPr>
              <a:t>elit</a:t>
            </a:r>
            <a:r>
              <a:rPr lang="en-US" dirty="0">
                <a:solidFill>
                  <a:srgbClr val="5F5F5F"/>
                </a:solidFill>
              </a:rPr>
              <a:t> </a:t>
            </a:r>
            <a:r>
              <a:rPr lang="en-US" dirty="0" err="1">
                <a:solidFill>
                  <a:srgbClr val="5F5F5F"/>
                </a:solidFill>
              </a:rPr>
              <a:t>nullam</a:t>
            </a:r>
            <a:r>
              <a:rPr lang="en-US" dirty="0">
                <a:solidFill>
                  <a:srgbClr val="5F5F5F"/>
                </a:solidFill>
              </a:rPr>
              <a:t> </a:t>
            </a:r>
            <a:r>
              <a:rPr lang="en-US" dirty="0" err="1">
                <a:solidFill>
                  <a:srgbClr val="5F5F5F"/>
                </a:solidFill>
              </a:rPr>
              <a:t>ornare</a:t>
            </a:r>
            <a:r>
              <a:rPr lang="en-US" dirty="0">
                <a:solidFill>
                  <a:srgbClr val="5F5F5F"/>
                </a:solidFill>
              </a:rPr>
              <a:t> dictum ligula</a:t>
            </a:r>
            <a:endParaRPr lang="en-NZ" dirty="0">
              <a:solidFill>
                <a:schemeClr val="tx1"/>
              </a:solidFill>
            </a:endParaRPr>
          </a:p>
          <a:p>
            <a:pPr marL="171450" indent="-171450">
              <a:buFont typeface="Arial" panose="020B0604020202020204" pitchFamily="34" charset="0"/>
              <a:buChar char="•"/>
            </a:pPr>
            <a:r>
              <a:rPr lang="en-US" dirty="0">
                <a:solidFill>
                  <a:srgbClr val="5F5F5F"/>
                </a:solidFill>
              </a:rPr>
              <a:t>Maecenas </a:t>
            </a:r>
            <a:r>
              <a:rPr lang="en-US" dirty="0" err="1">
                <a:solidFill>
                  <a:srgbClr val="5F5F5F"/>
                </a:solidFill>
              </a:rPr>
              <a:t>elementum</a:t>
            </a:r>
            <a:r>
              <a:rPr lang="en-US" dirty="0">
                <a:solidFill>
                  <a:srgbClr val="5F5F5F"/>
                </a:solidFill>
              </a:rPr>
              <a:t> </a:t>
            </a:r>
            <a:r>
              <a:rPr lang="en-US" dirty="0" err="1">
                <a:solidFill>
                  <a:srgbClr val="5F5F5F"/>
                </a:solidFill>
              </a:rPr>
              <a:t>suscipit</a:t>
            </a:r>
            <a:endParaRPr lang="en-US" dirty="0">
              <a:solidFill>
                <a:srgbClr val="5F5F5F"/>
              </a:solidFill>
            </a:endParaRPr>
          </a:p>
          <a:p>
            <a:pPr marL="171450" indent="-171450">
              <a:buFont typeface="Arial" panose="020B0604020202020204" pitchFamily="34" charset="0"/>
              <a:buChar char="•"/>
            </a:pPr>
            <a:r>
              <a:rPr lang="en-US" dirty="0" err="1">
                <a:solidFill>
                  <a:srgbClr val="5F5F5F"/>
                </a:solidFill>
              </a:rPr>
              <a:t>Adipiscing</a:t>
            </a:r>
            <a:r>
              <a:rPr lang="en-US" dirty="0">
                <a:solidFill>
                  <a:srgbClr val="5F5F5F"/>
                </a:solidFill>
              </a:rPr>
              <a:t> </a:t>
            </a:r>
            <a:r>
              <a:rPr lang="en-US" dirty="0" err="1">
                <a:solidFill>
                  <a:srgbClr val="5F5F5F"/>
                </a:solidFill>
              </a:rPr>
              <a:t>elit</a:t>
            </a:r>
            <a:r>
              <a:rPr lang="en-US" dirty="0">
                <a:solidFill>
                  <a:srgbClr val="5F5F5F"/>
                </a:solidFill>
              </a:rPr>
              <a:t> </a:t>
            </a:r>
            <a:r>
              <a:rPr lang="en-US" dirty="0" err="1">
                <a:solidFill>
                  <a:srgbClr val="5F5F5F"/>
                </a:solidFill>
              </a:rPr>
              <a:t>nullam</a:t>
            </a:r>
            <a:r>
              <a:rPr lang="en-US" dirty="0">
                <a:solidFill>
                  <a:srgbClr val="5F5F5F"/>
                </a:solidFill>
              </a:rPr>
              <a:t> </a:t>
            </a:r>
            <a:r>
              <a:rPr lang="en-US" dirty="0" err="1">
                <a:solidFill>
                  <a:srgbClr val="5F5F5F"/>
                </a:solidFill>
              </a:rPr>
              <a:t>ornare</a:t>
            </a:r>
            <a:endParaRPr lang="en-NZ" dirty="0">
              <a:solidFill>
                <a:schemeClr val="tx1"/>
              </a:solidFill>
            </a:endParaRPr>
          </a:p>
          <a:p>
            <a:pPr marL="171450" indent="-171450">
              <a:buFont typeface="Arial" panose="020B0604020202020204" pitchFamily="34" charset="0"/>
              <a:buChar char="•"/>
            </a:pPr>
            <a:endParaRPr lang="en-US" dirty="0">
              <a:solidFill>
                <a:srgbClr val="5F5F5F"/>
              </a:solidFill>
            </a:endParaRPr>
          </a:p>
        </p:txBody>
      </p:sp>
    </p:spTree>
    <p:extLst>
      <p:ext uri="{BB962C8B-B14F-4D97-AF65-F5344CB8AC3E}">
        <p14:creationId xmlns:p14="http://schemas.microsoft.com/office/powerpoint/2010/main" val="3582420683"/>
      </p:ext>
    </p:extLst>
  </p:cSld>
  <p:clrMapOvr>
    <a:masterClrMapping/>
  </p:clrMapOvr>
  <p:transition>
    <p:wipe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52500"/>
          </a:xfrm>
          <a:prstGeom prst="rect">
            <a:avLst/>
          </a:prstGeom>
        </p:spPr>
        <p:txBody>
          <a:bodyPr/>
          <a:lstStyle/>
          <a:p>
            <a:r>
              <a:rPr lang="en-US"/>
              <a:t>Click to edit Master title style</a:t>
            </a:r>
            <a:endParaRPr lang="en-NZ"/>
          </a:p>
        </p:txBody>
      </p:sp>
      <p:sp>
        <p:nvSpPr>
          <p:cNvPr id="3" name="Content Placeholder 2"/>
          <p:cNvSpPr>
            <a:spLocks noGrp="1"/>
          </p:cNvSpPr>
          <p:nvPr>
            <p:ph sz="half" idx="1"/>
          </p:nvPr>
        </p:nvSpPr>
        <p:spPr>
          <a:xfrm>
            <a:off x="457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p:cNvSpPr>
            <a:spLocks noGrp="1"/>
          </p:cNvSpPr>
          <p:nvPr>
            <p:ph sz="half" idx="2"/>
          </p:nvPr>
        </p:nvSpPr>
        <p:spPr>
          <a:xfrm>
            <a:off x="4648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p:cNvSpPr>
            <a:spLocks noGrp="1"/>
          </p:cNvSpPr>
          <p:nvPr>
            <p:ph type="dt" sz="half" idx="10"/>
          </p:nvPr>
        </p:nvSpPr>
        <p:spPr>
          <a:xfrm>
            <a:off x="457200" y="5297488"/>
            <a:ext cx="2133600" cy="303212"/>
          </a:xfrm>
          <a:prstGeom prst="rect">
            <a:avLst/>
          </a:prstGeom>
        </p:spPr>
        <p:txBody>
          <a:bodyPr/>
          <a:lstStyle/>
          <a:p>
            <a:fld id="{453FCE8E-9970-406E-862A-A3B6BC77F9F1}" type="datetimeFigureOut">
              <a:rPr lang="en-NZ" smtClean="0"/>
              <a:pPr/>
              <a:t>24/02/2021</a:t>
            </a:fld>
            <a:endParaRPr lang="en-NZ"/>
          </a:p>
        </p:txBody>
      </p:sp>
      <p:sp>
        <p:nvSpPr>
          <p:cNvPr id="6" name="Footer Placeholder 5"/>
          <p:cNvSpPr>
            <a:spLocks noGrp="1"/>
          </p:cNvSpPr>
          <p:nvPr>
            <p:ph type="ftr" sz="quarter" idx="11"/>
          </p:nvPr>
        </p:nvSpPr>
        <p:spPr>
          <a:xfrm>
            <a:off x="3124200" y="5297488"/>
            <a:ext cx="2895600" cy="303212"/>
          </a:xfrm>
          <a:prstGeom prst="rect">
            <a:avLst/>
          </a:prstGeom>
        </p:spPr>
        <p:txBody>
          <a:bodyPr/>
          <a:lstStyle/>
          <a:p>
            <a:endParaRPr lang="en-NZ"/>
          </a:p>
        </p:txBody>
      </p:sp>
      <p:sp>
        <p:nvSpPr>
          <p:cNvPr id="7" name="Slide Number Placeholder 6"/>
          <p:cNvSpPr>
            <a:spLocks noGrp="1"/>
          </p:cNvSpPr>
          <p:nvPr>
            <p:ph type="sldNum" sz="quarter" idx="12"/>
          </p:nvPr>
        </p:nvSpPr>
        <p:spPr>
          <a:xfrm>
            <a:off x="6553200" y="5297488"/>
            <a:ext cx="2133600" cy="303212"/>
          </a:xfrm>
          <a:prstGeom prst="rect">
            <a:avLst/>
          </a:prstGeom>
        </p:spPr>
        <p:txBody>
          <a:bodyPr/>
          <a:lstStyle/>
          <a:p>
            <a:fld id="{773EA931-EE1D-4304-9CCD-3A4320E4E283}" type="slidenum">
              <a:rPr lang="en-NZ" smtClean="0"/>
              <a:pPr/>
              <a:t>‹#›</a:t>
            </a:fld>
            <a:endParaRPr lang="en-NZ"/>
          </a:p>
        </p:txBody>
      </p:sp>
    </p:spTree>
    <p:extLst>
      <p:ext uri="{BB962C8B-B14F-4D97-AF65-F5344CB8AC3E}">
        <p14:creationId xmlns:p14="http://schemas.microsoft.com/office/powerpoint/2010/main" val="34473549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our points with pic Slide">
    <p:spTree>
      <p:nvGrpSpPr>
        <p:cNvPr id="1" name=""/>
        <p:cNvGrpSpPr/>
        <p:nvPr/>
      </p:nvGrpSpPr>
      <p:grpSpPr>
        <a:xfrm>
          <a:off x="0" y="0"/>
          <a:ext cx="0" cy="0"/>
          <a:chOff x="0" y="0"/>
          <a:chExt cx="0" cy="0"/>
        </a:xfrm>
      </p:grpSpPr>
      <p:sp>
        <p:nvSpPr>
          <p:cNvPr id="4" name="Picture Placeholder 7"/>
          <p:cNvSpPr>
            <a:spLocks noGrp="1"/>
          </p:cNvSpPr>
          <p:nvPr>
            <p:ph type="pic" sz="quarter" idx="10"/>
          </p:nvPr>
        </p:nvSpPr>
        <p:spPr>
          <a:xfrm>
            <a:off x="0" y="1326444"/>
            <a:ext cx="9144000" cy="1815630"/>
          </a:xfrm>
          <a:prstGeom prst="rect">
            <a:avLst/>
          </a:prstGeom>
        </p:spPr>
        <p:txBody>
          <a:bodyPr/>
          <a:lstStyle/>
          <a:p>
            <a:endParaRPr lang="en-NZ" dirty="0"/>
          </a:p>
        </p:txBody>
      </p:sp>
      <p:cxnSp>
        <p:nvCxnSpPr>
          <p:cNvPr id="7" name="Straight Connector 6"/>
          <p:cNvCxnSpPr/>
          <p:nvPr userDrawn="1"/>
        </p:nvCxnSpPr>
        <p:spPr>
          <a:xfrm flipH="1">
            <a:off x="-424401" y="3450867"/>
            <a:ext cx="1" cy="968735"/>
          </a:xfrm>
          <a:prstGeom prst="line">
            <a:avLst/>
          </a:prstGeom>
          <a:ln w="12700" cap="flat">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sp>
        <p:nvSpPr>
          <p:cNvPr id="12" name="Text Placeholder 11"/>
          <p:cNvSpPr>
            <a:spLocks noGrp="1"/>
          </p:cNvSpPr>
          <p:nvPr>
            <p:ph type="body" sz="quarter" idx="19" hasCustomPrompt="1"/>
          </p:nvPr>
        </p:nvSpPr>
        <p:spPr>
          <a:xfrm>
            <a:off x="762424" y="3409476"/>
            <a:ext cx="1711848" cy="1030820"/>
          </a:xfrm>
          <a:prstGeom prst="rect">
            <a:avLst/>
          </a:prstGeom>
        </p:spPr>
        <p:txBody>
          <a:bodyPr lIns="0">
            <a:normAutofit/>
          </a:bodyPr>
          <a:lstStyle>
            <a:lvl1pPr marL="0" indent="0">
              <a:buNone/>
              <a:defRPr sz="1300" b="0" baseline="0">
                <a:solidFill>
                  <a:schemeClr val="tx1"/>
                </a:solidFill>
                <a:latin typeface="Arial"/>
                <a:cs typeface="Arial"/>
              </a:defRPr>
            </a:lvl1pPr>
          </a:lstStyle>
          <a:p>
            <a:r>
              <a:rPr lang="en-US" sz="2000" dirty="0"/>
              <a:t>Maecenas </a:t>
            </a:r>
            <a:r>
              <a:rPr lang="en-US" sz="2000" dirty="0" err="1"/>
              <a:t>Elementum</a:t>
            </a:r>
            <a:r>
              <a:rPr lang="en-US" sz="2000" dirty="0"/>
              <a:t> </a:t>
            </a:r>
            <a:r>
              <a:rPr lang="en-US" sz="2000" dirty="0" err="1"/>
              <a:t>Suscipit</a:t>
            </a:r>
            <a:r>
              <a:rPr lang="en-US" sz="2000" dirty="0"/>
              <a:t> </a:t>
            </a:r>
            <a:r>
              <a:rPr lang="en-US" sz="2000" dirty="0" err="1"/>
              <a:t>Nisl</a:t>
            </a:r>
            <a:endParaRPr lang="en-NZ" sz="2000" dirty="0">
              <a:solidFill>
                <a:srgbClr val="5F5F5F"/>
              </a:solidFill>
            </a:endParaRPr>
          </a:p>
        </p:txBody>
      </p:sp>
      <p:sp>
        <p:nvSpPr>
          <p:cNvPr id="2" name="Title 1"/>
          <p:cNvSpPr>
            <a:spLocks noGrp="1"/>
          </p:cNvSpPr>
          <p:nvPr>
            <p:ph type="title" hasCustomPrompt="1"/>
          </p:nvPr>
        </p:nvSpPr>
        <p:spPr>
          <a:xfrm>
            <a:off x="698829" y="9072"/>
            <a:ext cx="7010071" cy="983838"/>
          </a:xfrm>
          <a:prstGeom prst="rect">
            <a:avLst/>
          </a:prstGeom>
        </p:spPr>
        <p:txBody>
          <a:bodyPr/>
          <a:lstStyle>
            <a:lvl1pPr>
              <a:defRPr baseline="0"/>
            </a:lvl1pPr>
          </a:lstStyle>
          <a:p>
            <a:r>
              <a:rPr lang="en-AU" dirty="0"/>
              <a:t>Click to add your title</a:t>
            </a:r>
            <a:endParaRPr lang="en-US" dirty="0"/>
          </a:p>
        </p:txBody>
      </p:sp>
      <p:sp>
        <p:nvSpPr>
          <p:cNvPr id="13" name="Text Placeholder 11"/>
          <p:cNvSpPr>
            <a:spLocks noGrp="1"/>
          </p:cNvSpPr>
          <p:nvPr>
            <p:ph type="body" sz="quarter" idx="20" hasCustomPrompt="1"/>
          </p:nvPr>
        </p:nvSpPr>
        <p:spPr>
          <a:xfrm>
            <a:off x="6644750" y="3409476"/>
            <a:ext cx="1711848" cy="1030820"/>
          </a:xfrm>
          <a:prstGeom prst="rect">
            <a:avLst/>
          </a:prstGeom>
        </p:spPr>
        <p:txBody>
          <a:bodyPr lIns="0">
            <a:normAutofit/>
          </a:bodyPr>
          <a:lstStyle>
            <a:lvl1pPr marL="0" indent="0">
              <a:buNone/>
              <a:defRPr sz="1300" b="0" baseline="0">
                <a:solidFill>
                  <a:schemeClr val="tx1"/>
                </a:solidFill>
                <a:latin typeface="Arial"/>
                <a:cs typeface="Arial"/>
              </a:defRPr>
            </a:lvl1pPr>
          </a:lstStyle>
          <a:p>
            <a:r>
              <a:rPr lang="en-US" sz="2000" dirty="0"/>
              <a:t>Maecenas </a:t>
            </a:r>
            <a:r>
              <a:rPr lang="en-US" sz="2000" dirty="0" err="1"/>
              <a:t>Elementum</a:t>
            </a:r>
            <a:r>
              <a:rPr lang="en-US" sz="2000" dirty="0"/>
              <a:t> </a:t>
            </a:r>
            <a:r>
              <a:rPr lang="en-US" sz="2000" dirty="0" err="1"/>
              <a:t>Suscipit</a:t>
            </a:r>
            <a:r>
              <a:rPr lang="en-US" sz="2000" dirty="0"/>
              <a:t> </a:t>
            </a:r>
            <a:r>
              <a:rPr lang="en-US" sz="2000" dirty="0" err="1"/>
              <a:t>Nisl</a:t>
            </a:r>
            <a:endParaRPr lang="en-NZ" sz="2000" dirty="0">
              <a:solidFill>
                <a:srgbClr val="5F5F5F"/>
              </a:solidFill>
            </a:endParaRPr>
          </a:p>
        </p:txBody>
      </p:sp>
      <p:sp>
        <p:nvSpPr>
          <p:cNvPr id="15" name="Text Placeholder 11"/>
          <p:cNvSpPr>
            <a:spLocks noGrp="1"/>
          </p:cNvSpPr>
          <p:nvPr>
            <p:ph type="body" sz="quarter" idx="21" hasCustomPrompt="1"/>
          </p:nvPr>
        </p:nvSpPr>
        <p:spPr>
          <a:xfrm>
            <a:off x="4681153" y="3409476"/>
            <a:ext cx="1711848" cy="1030820"/>
          </a:xfrm>
          <a:prstGeom prst="rect">
            <a:avLst/>
          </a:prstGeom>
        </p:spPr>
        <p:txBody>
          <a:bodyPr lIns="0">
            <a:normAutofit/>
          </a:bodyPr>
          <a:lstStyle>
            <a:lvl1pPr marL="0" indent="0">
              <a:buNone/>
              <a:defRPr sz="1300" b="0" baseline="0">
                <a:solidFill>
                  <a:schemeClr val="tx1"/>
                </a:solidFill>
                <a:latin typeface="Arial"/>
                <a:cs typeface="Arial"/>
              </a:defRPr>
            </a:lvl1pPr>
          </a:lstStyle>
          <a:p>
            <a:r>
              <a:rPr lang="en-US" sz="2000" dirty="0"/>
              <a:t>Maecenas </a:t>
            </a:r>
            <a:r>
              <a:rPr lang="en-US" sz="2000" dirty="0" err="1"/>
              <a:t>Elementum</a:t>
            </a:r>
            <a:r>
              <a:rPr lang="en-US" sz="2000" dirty="0"/>
              <a:t> </a:t>
            </a:r>
            <a:r>
              <a:rPr lang="en-US" sz="2000" dirty="0" err="1"/>
              <a:t>Suscipit</a:t>
            </a:r>
            <a:r>
              <a:rPr lang="en-US" sz="2000" dirty="0"/>
              <a:t> </a:t>
            </a:r>
            <a:r>
              <a:rPr lang="en-US" sz="2000" dirty="0" err="1"/>
              <a:t>Nisl</a:t>
            </a:r>
            <a:endParaRPr lang="en-NZ" sz="2000" dirty="0">
              <a:solidFill>
                <a:srgbClr val="5F5F5F"/>
              </a:solidFill>
            </a:endParaRPr>
          </a:p>
        </p:txBody>
      </p:sp>
      <p:sp>
        <p:nvSpPr>
          <p:cNvPr id="16" name="Text Placeholder 11"/>
          <p:cNvSpPr>
            <a:spLocks noGrp="1"/>
          </p:cNvSpPr>
          <p:nvPr>
            <p:ph type="body" sz="quarter" idx="22" hasCustomPrompt="1"/>
          </p:nvPr>
        </p:nvSpPr>
        <p:spPr>
          <a:xfrm>
            <a:off x="2717555" y="3409476"/>
            <a:ext cx="1711848" cy="1030820"/>
          </a:xfrm>
          <a:prstGeom prst="rect">
            <a:avLst/>
          </a:prstGeom>
        </p:spPr>
        <p:txBody>
          <a:bodyPr lIns="0">
            <a:normAutofit/>
          </a:bodyPr>
          <a:lstStyle>
            <a:lvl1pPr marL="0" indent="0">
              <a:buNone/>
              <a:defRPr sz="1300" b="0" baseline="0">
                <a:solidFill>
                  <a:schemeClr val="tx1"/>
                </a:solidFill>
                <a:latin typeface="Arial"/>
                <a:cs typeface="Arial"/>
              </a:defRPr>
            </a:lvl1pPr>
          </a:lstStyle>
          <a:p>
            <a:r>
              <a:rPr lang="en-US" sz="2000" dirty="0"/>
              <a:t>Maecenas </a:t>
            </a:r>
            <a:r>
              <a:rPr lang="en-US" sz="2000" dirty="0" err="1"/>
              <a:t>Elementum</a:t>
            </a:r>
            <a:r>
              <a:rPr lang="en-US" sz="2000" dirty="0"/>
              <a:t> </a:t>
            </a:r>
            <a:r>
              <a:rPr lang="en-US" sz="2000" dirty="0" err="1"/>
              <a:t>Suscipit</a:t>
            </a:r>
            <a:r>
              <a:rPr lang="en-US" sz="2000" dirty="0"/>
              <a:t> </a:t>
            </a:r>
            <a:r>
              <a:rPr lang="en-US" sz="2000" dirty="0" err="1"/>
              <a:t>Nisl</a:t>
            </a:r>
            <a:endParaRPr lang="en-NZ" sz="2000" dirty="0">
              <a:solidFill>
                <a:srgbClr val="5F5F5F"/>
              </a:solidFill>
            </a:endParaRPr>
          </a:p>
        </p:txBody>
      </p:sp>
    </p:spTree>
    <p:extLst>
      <p:ext uri="{BB962C8B-B14F-4D97-AF65-F5344CB8AC3E}">
        <p14:creationId xmlns:p14="http://schemas.microsoft.com/office/powerpoint/2010/main" val="4039517533"/>
      </p:ext>
    </p:extLst>
  </p:cSld>
  <p:clrMapOvr>
    <a:masterClrMapping/>
  </p:clrMapOvr>
  <p:transition>
    <p:wipe dir="u"/>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Hero Statement Slide">
    <p:spTree>
      <p:nvGrpSpPr>
        <p:cNvPr id="1" name=""/>
        <p:cNvGrpSpPr/>
        <p:nvPr/>
      </p:nvGrpSpPr>
      <p:grpSpPr>
        <a:xfrm>
          <a:off x="0" y="0"/>
          <a:ext cx="0" cy="0"/>
          <a:chOff x="0" y="0"/>
          <a:chExt cx="0" cy="0"/>
        </a:xfrm>
      </p:grpSpPr>
      <p:cxnSp>
        <p:nvCxnSpPr>
          <p:cNvPr id="4" name="Straight Connector 3"/>
          <p:cNvCxnSpPr/>
          <p:nvPr userDrawn="1"/>
        </p:nvCxnSpPr>
        <p:spPr>
          <a:xfrm>
            <a:off x="756580" y="6121432"/>
            <a:ext cx="7500997" cy="7950"/>
          </a:xfrm>
          <a:prstGeom prst="line">
            <a:avLst/>
          </a:prstGeom>
          <a:ln w="12700" cap="flat">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sp>
        <p:nvSpPr>
          <p:cNvPr id="8" name="Text Placeholder 11"/>
          <p:cNvSpPr>
            <a:spLocks noGrp="1"/>
          </p:cNvSpPr>
          <p:nvPr>
            <p:ph type="body" sz="quarter" idx="11" hasCustomPrompt="1"/>
          </p:nvPr>
        </p:nvSpPr>
        <p:spPr>
          <a:xfrm>
            <a:off x="769788" y="3639016"/>
            <a:ext cx="7506603" cy="738251"/>
          </a:xfrm>
          <a:prstGeom prst="rect">
            <a:avLst/>
          </a:prstGeom>
        </p:spPr>
        <p:txBody>
          <a:bodyPr lIns="0"/>
          <a:lstStyle>
            <a:lvl1pPr marL="0" indent="0">
              <a:buNone/>
              <a:defRPr sz="1800" b="0" baseline="0">
                <a:solidFill>
                  <a:srgbClr val="5F5F5F"/>
                </a:solidFill>
                <a:latin typeface="Arial"/>
                <a:cs typeface="Arial"/>
              </a:defRPr>
            </a:lvl1pPr>
          </a:lstStyle>
          <a:p>
            <a:r>
              <a:rPr lang="en-NZ" dirty="0">
                <a:cs typeface="Arial"/>
              </a:rPr>
              <a:t>Hero statement here, </a:t>
            </a:r>
            <a:r>
              <a:rPr lang="en-US" dirty="0" err="1"/>
              <a:t>lorem</a:t>
            </a:r>
            <a:r>
              <a:rPr lang="en-US" dirty="0"/>
              <a:t> </a:t>
            </a:r>
            <a:r>
              <a:rPr lang="en-US" dirty="0" err="1"/>
              <a:t>ipsum</a:t>
            </a:r>
            <a:r>
              <a:rPr lang="en-US" dirty="0"/>
              <a:t> dolor </a:t>
            </a:r>
            <a:br>
              <a:rPr lang="en-US" dirty="0"/>
            </a:br>
            <a:r>
              <a:rPr lang="en-US" dirty="0"/>
              <a:t>sit </a:t>
            </a:r>
            <a:r>
              <a:rPr lang="en-US" dirty="0" err="1"/>
              <a:t>amet</a:t>
            </a:r>
            <a:r>
              <a:rPr lang="en-US" dirty="0"/>
              <a:t>, </a:t>
            </a:r>
            <a:r>
              <a:rPr lang="en-US" dirty="0" err="1"/>
              <a:t>consectuer</a:t>
            </a:r>
            <a:r>
              <a:rPr lang="en-US" dirty="0"/>
              <a:t>.</a:t>
            </a:r>
            <a:endParaRPr lang="en-NZ" dirty="0">
              <a:cs typeface="Arial"/>
            </a:endParaRPr>
          </a:p>
        </p:txBody>
      </p:sp>
      <p:sp>
        <p:nvSpPr>
          <p:cNvPr id="2" name="Title 1"/>
          <p:cNvSpPr>
            <a:spLocks noGrp="1"/>
          </p:cNvSpPr>
          <p:nvPr>
            <p:ph type="title" hasCustomPrompt="1"/>
          </p:nvPr>
        </p:nvSpPr>
        <p:spPr>
          <a:xfrm>
            <a:off x="698829" y="9072"/>
            <a:ext cx="7010071" cy="983838"/>
          </a:xfrm>
          <a:prstGeom prst="rect">
            <a:avLst/>
          </a:prstGeom>
        </p:spPr>
        <p:txBody>
          <a:bodyPr/>
          <a:lstStyle/>
          <a:p>
            <a:r>
              <a:rPr lang="en-AU" dirty="0"/>
              <a:t>Click to add your title</a:t>
            </a:r>
            <a:endParaRPr lang="en-US" dirty="0"/>
          </a:p>
        </p:txBody>
      </p:sp>
      <p:sp>
        <p:nvSpPr>
          <p:cNvPr id="11" name="Text Placeholder 11"/>
          <p:cNvSpPr>
            <a:spLocks noGrp="1"/>
          </p:cNvSpPr>
          <p:nvPr>
            <p:ph type="body" sz="quarter" idx="12" hasCustomPrompt="1"/>
          </p:nvPr>
        </p:nvSpPr>
        <p:spPr>
          <a:xfrm>
            <a:off x="769788" y="1314824"/>
            <a:ext cx="7506603" cy="1776871"/>
          </a:xfrm>
          <a:prstGeom prst="rect">
            <a:avLst/>
          </a:prstGeom>
        </p:spPr>
        <p:txBody>
          <a:bodyPr lIns="0" anchor="b"/>
          <a:lstStyle>
            <a:lvl1pPr marL="0" indent="0">
              <a:buNone/>
              <a:defRPr sz="4400" b="0" baseline="0">
                <a:solidFill>
                  <a:srgbClr val="5F5F5F"/>
                </a:solidFill>
                <a:latin typeface="Arial"/>
                <a:cs typeface="Arial"/>
              </a:defRPr>
            </a:lvl1pPr>
          </a:lstStyle>
          <a:p>
            <a:r>
              <a:rPr lang="en-US" dirty="0">
                <a:solidFill>
                  <a:schemeClr val="tx1"/>
                </a:solidFill>
              </a:rPr>
              <a:t>Hero statement </a:t>
            </a:r>
            <a:br>
              <a:rPr lang="en-US" dirty="0">
                <a:solidFill>
                  <a:schemeClr val="tx1"/>
                </a:solidFill>
              </a:rPr>
            </a:br>
            <a:r>
              <a:rPr lang="en-US" dirty="0" err="1">
                <a:solidFill>
                  <a:schemeClr val="tx1"/>
                </a:solidFill>
              </a:rPr>
              <a:t>lorem</a:t>
            </a:r>
            <a:r>
              <a:rPr lang="en-US" dirty="0">
                <a:solidFill>
                  <a:schemeClr val="tx1"/>
                </a:solidFill>
              </a:rPr>
              <a:t> </a:t>
            </a:r>
            <a:r>
              <a:rPr lang="en-US" dirty="0" err="1">
                <a:solidFill>
                  <a:schemeClr val="tx1"/>
                </a:solidFill>
              </a:rPr>
              <a:t>ipsum</a:t>
            </a:r>
            <a:endParaRPr lang="en-US" dirty="0">
              <a:solidFill>
                <a:schemeClr val="tx1"/>
              </a:solidFill>
            </a:endParaRPr>
          </a:p>
        </p:txBody>
      </p:sp>
    </p:spTree>
    <p:extLst>
      <p:ext uri="{BB962C8B-B14F-4D97-AF65-F5344CB8AC3E}">
        <p14:creationId xmlns:p14="http://schemas.microsoft.com/office/powerpoint/2010/main" val="1909425768"/>
      </p:ext>
    </p:extLst>
  </p:cSld>
  <p:clrMapOvr>
    <a:masterClrMapping/>
  </p:clrMapOvr>
  <p:transition>
    <p:wipe dir="u"/>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Custom review statemen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98829" y="9072"/>
            <a:ext cx="7010071" cy="983838"/>
          </a:xfrm>
          <a:prstGeom prst="rect">
            <a:avLst/>
          </a:prstGeom>
        </p:spPr>
        <p:txBody>
          <a:bodyPr/>
          <a:lstStyle/>
          <a:p>
            <a:r>
              <a:rPr lang="en-AU" dirty="0"/>
              <a:t>Click to add your title</a:t>
            </a:r>
            <a:endParaRPr lang="en-US" dirty="0"/>
          </a:p>
        </p:txBody>
      </p:sp>
      <p:cxnSp>
        <p:nvCxnSpPr>
          <p:cNvPr id="10" name="Straight Connector 9"/>
          <p:cNvCxnSpPr/>
          <p:nvPr userDrawn="1"/>
        </p:nvCxnSpPr>
        <p:spPr>
          <a:xfrm>
            <a:off x="756580" y="6129625"/>
            <a:ext cx="7500997" cy="7950"/>
          </a:xfrm>
          <a:prstGeom prst="line">
            <a:avLst/>
          </a:prstGeom>
          <a:ln w="12700" cap="flat">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sp>
        <p:nvSpPr>
          <p:cNvPr id="11" name="Text Placeholder 11"/>
          <p:cNvSpPr>
            <a:spLocks noGrp="1"/>
          </p:cNvSpPr>
          <p:nvPr>
            <p:ph type="body" sz="quarter" idx="11" hasCustomPrompt="1"/>
          </p:nvPr>
        </p:nvSpPr>
        <p:spPr>
          <a:xfrm>
            <a:off x="769788" y="3639016"/>
            <a:ext cx="7506603" cy="738251"/>
          </a:xfrm>
          <a:prstGeom prst="rect">
            <a:avLst/>
          </a:prstGeom>
        </p:spPr>
        <p:txBody>
          <a:bodyPr lIns="0"/>
          <a:lstStyle>
            <a:lvl1pPr marL="0" indent="0">
              <a:buNone/>
              <a:defRPr sz="1800" b="1" baseline="0">
                <a:solidFill>
                  <a:srgbClr val="5F5F5F"/>
                </a:solidFill>
                <a:latin typeface="Arial"/>
                <a:cs typeface="Arial"/>
              </a:defRPr>
            </a:lvl1pPr>
          </a:lstStyle>
          <a:p>
            <a:r>
              <a:rPr lang="en-AU" dirty="0">
                <a:cs typeface="Arial"/>
              </a:rPr>
              <a:t>Click to enter customer name</a:t>
            </a:r>
            <a:endParaRPr lang="en-NZ" dirty="0">
              <a:cs typeface="Arial"/>
            </a:endParaRPr>
          </a:p>
        </p:txBody>
      </p:sp>
      <p:sp>
        <p:nvSpPr>
          <p:cNvPr id="12" name="Text Placeholder 11"/>
          <p:cNvSpPr>
            <a:spLocks noGrp="1"/>
          </p:cNvSpPr>
          <p:nvPr>
            <p:ph type="body" sz="quarter" idx="12" hasCustomPrompt="1"/>
          </p:nvPr>
        </p:nvSpPr>
        <p:spPr>
          <a:xfrm>
            <a:off x="769788" y="1314824"/>
            <a:ext cx="7506603" cy="1776871"/>
          </a:xfrm>
          <a:prstGeom prst="rect">
            <a:avLst/>
          </a:prstGeom>
        </p:spPr>
        <p:txBody>
          <a:bodyPr lIns="0" anchor="b"/>
          <a:lstStyle>
            <a:lvl1pPr marL="0" indent="0">
              <a:buNone/>
              <a:defRPr sz="2800" b="0" baseline="0">
                <a:solidFill>
                  <a:srgbClr val="5F5F5F"/>
                </a:solidFill>
                <a:latin typeface="Arial"/>
                <a:cs typeface="Arial"/>
              </a:defRPr>
            </a:lvl1pPr>
          </a:lstStyle>
          <a:p>
            <a:r>
              <a:rPr lang="en-US" dirty="0">
                <a:solidFill>
                  <a:schemeClr val="tx1"/>
                </a:solidFill>
              </a:rPr>
              <a:t>Click to enter customer </a:t>
            </a:r>
            <a:br>
              <a:rPr lang="en-US" dirty="0">
                <a:solidFill>
                  <a:schemeClr val="tx1"/>
                </a:solidFill>
              </a:rPr>
            </a:br>
            <a:r>
              <a:rPr lang="en-US" dirty="0">
                <a:solidFill>
                  <a:schemeClr val="tx1"/>
                </a:solidFill>
              </a:rPr>
              <a:t>review statement text here</a:t>
            </a:r>
          </a:p>
        </p:txBody>
      </p:sp>
    </p:spTree>
  </p:cSld>
  <p:clrMapOvr>
    <a:masterClrMapping/>
  </p:clrMapOvr>
  <p:transition>
    <p:wipe dir="u"/>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Hero Statement Slide">
    <p:spTree>
      <p:nvGrpSpPr>
        <p:cNvPr id="1" name=""/>
        <p:cNvGrpSpPr/>
        <p:nvPr/>
      </p:nvGrpSpPr>
      <p:grpSpPr>
        <a:xfrm>
          <a:off x="0" y="0"/>
          <a:ext cx="0" cy="0"/>
          <a:chOff x="0" y="0"/>
          <a:chExt cx="0" cy="0"/>
        </a:xfrm>
      </p:grpSpPr>
      <p:sp>
        <p:nvSpPr>
          <p:cNvPr id="6" name="Rectangle 5"/>
          <p:cNvSpPr/>
          <p:nvPr userDrawn="1"/>
        </p:nvSpPr>
        <p:spPr>
          <a:xfrm>
            <a:off x="0" y="0"/>
            <a:ext cx="9144000" cy="5715000"/>
          </a:xfrm>
          <a:prstGeom prst="rect">
            <a:avLst/>
          </a:prstGeom>
          <a:solidFill>
            <a:srgbClr val="0074C8"/>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cxnSp>
        <p:nvCxnSpPr>
          <p:cNvPr id="4" name="Straight Connector 3"/>
          <p:cNvCxnSpPr/>
          <p:nvPr userDrawn="1"/>
        </p:nvCxnSpPr>
        <p:spPr>
          <a:xfrm>
            <a:off x="805744" y="6096851"/>
            <a:ext cx="7500997" cy="7950"/>
          </a:xfrm>
          <a:prstGeom prst="line">
            <a:avLst/>
          </a:prstGeom>
          <a:ln w="12700" cap="flat">
            <a:solidFill>
              <a:schemeClr val="bg1"/>
            </a:solidFill>
            <a:prstDash val="sysDot"/>
          </a:ln>
          <a:effectLst/>
        </p:spPr>
        <p:style>
          <a:lnRef idx="2">
            <a:schemeClr val="accent1"/>
          </a:lnRef>
          <a:fillRef idx="0">
            <a:schemeClr val="accent1"/>
          </a:fillRef>
          <a:effectRef idx="1">
            <a:schemeClr val="accent1"/>
          </a:effectRef>
          <a:fontRef idx="minor">
            <a:schemeClr val="tx1"/>
          </a:fontRef>
        </p:style>
      </p:cxnSp>
      <p:sp>
        <p:nvSpPr>
          <p:cNvPr id="8" name="Text Placeholder 11"/>
          <p:cNvSpPr>
            <a:spLocks noGrp="1"/>
          </p:cNvSpPr>
          <p:nvPr>
            <p:ph type="body" sz="quarter" idx="11" hasCustomPrompt="1"/>
          </p:nvPr>
        </p:nvSpPr>
        <p:spPr>
          <a:xfrm>
            <a:off x="818952" y="3639016"/>
            <a:ext cx="7506603" cy="738251"/>
          </a:xfrm>
          <a:prstGeom prst="rect">
            <a:avLst/>
          </a:prstGeom>
        </p:spPr>
        <p:txBody>
          <a:bodyPr lIns="0"/>
          <a:lstStyle>
            <a:lvl1pPr marL="0" indent="0">
              <a:buNone/>
              <a:defRPr sz="1800" b="0" baseline="0">
                <a:solidFill>
                  <a:schemeClr val="bg1"/>
                </a:solidFill>
                <a:latin typeface="Arial"/>
                <a:cs typeface="Arial"/>
              </a:defRPr>
            </a:lvl1pPr>
          </a:lstStyle>
          <a:p>
            <a:r>
              <a:rPr lang="en-NZ" dirty="0">
                <a:cs typeface="Arial"/>
              </a:rPr>
              <a:t>Hero statement here, </a:t>
            </a:r>
            <a:r>
              <a:rPr lang="en-US" dirty="0" err="1"/>
              <a:t>lorem</a:t>
            </a:r>
            <a:r>
              <a:rPr lang="en-US" dirty="0"/>
              <a:t> </a:t>
            </a:r>
            <a:r>
              <a:rPr lang="en-US" dirty="0" err="1"/>
              <a:t>ipsum</a:t>
            </a:r>
            <a:r>
              <a:rPr lang="en-US" dirty="0"/>
              <a:t> dolor </a:t>
            </a:r>
            <a:br>
              <a:rPr lang="en-US" dirty="0"/>
            </a:br>
            <a:r>
              <a:rPr lang="en-US" dirty="0"/>
              <a:t>sit </a:t>
            </a:r>
            <a:r>
              <a:rPr lang="en-US" dirty="0" err="1"/>
              <a:t>amet</a:t>
            </a:r>
            <a:r>
              <a:rPr lang="en-US" dirty="0"/>
              <a:t>, </a:t>
            </a:r>
            <a:r>
              <a:rPr lang="en-US" dirty="0" err="1"/>
              <a:t>consectuer</a:t>
            </a:r>
            <a:r>
              <a:rPr lang="en-US" dirty="0"/>
              <a:t>.</a:t>
            </a:r>
            <a:endParaRPr lang="en-NZ" dirty="0">
              <a:cs typeface="Arial"/>
            </a:endParaRPr>
          </a:p>
        </p:txBody>
      </p:sp>
      <p:sp>
        <p:nvSpPr>
          <p:cNvPr id="9" name="Title 1"/>
          <p:cNvSpPr>
            <a:spLocks noGrp="1"/>
          </p:cNvSpPr>
          <p:nvPr>
            <p:ph type="title" hasCustomPrompt="1"/>
          </p:nvPr>
        </p:nvSpPr>
        <p:spPr>
          <a:xfrm>
            <a:off x="795867" y="0"/>
            <a:ext cx="7529689" cy="3156655"/>
          </a:xfrm>
          <a:prstGeom prst="rect">
            <a:avLst/>
          </a:prstGeom>
        </p:spPr>
        <p:txBody>
          <a:bodyPr vert="horz" anchor="b"/>
          <a:lstStyle>
            <a:lvl1pPr>
              <a:lnSpc>
                <a:spcPct val="100000"/>
              </a:lnSpc>
              <a:defRPr sz="4400" b="0" baseline="0"/>
            </a:lvl1pPr>
          </a:lstStyle>
          <a:p>
            <a:r>
              <a:rPr lang="en-US" dirty="0"/>
              <a:t>Hero statement </a:t>
            </a:r>
            <a:br>
              <a:rPr lang="en-US" dirty="0"/>
            </a:br>
            <a:r>
              <a:rPr lang="en-US" dirty="0" err="1"/>
              <a:t>lorem</a:t>
            </a:r>
            <a:r>
              <a:rPr lang="en-US" dirty="0"/>
              <a:t> </a:t>
            </a:r>
            <a:r>
              <a:rPr lang="en-US" dirty="0" err="1"/>
              <a:t>ipsum</a:t>
            </a:r>
            <a:endParaRPr lang="en-US" dirty="0"/>
          </a:p>
        </p:txBody>
      </p:sp>
    </p:spTree>
    <p:extLst>
      <p:ext uri="{BB962C8B-B14F-4D97-AF65-F5344CB8AC3E}">
        <p14:creationId xmlns:p14="http://schemas.microsoft.com/office/powerpoint/2010/main" val="1904450932"/>
      </p:ext>
    </p:extLst>
  </p:cSld>
  <p:clrMapOvr>
    <a:masterClrMapping/>
  </p:clrMapOvr>
  <p:transition>
    <p:wipe dir="u"/>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2_Custom review statement layout">
    <p:spTree>
      <p:nvGrpSpPr>
        <p:cNvPr id="1" name=""/>
        <p:cNvGrpSpPr/>
        <p:nvPr/>
      </p:nvGrpSpPr>
      <p:grpSpPr>
        <a:xfrm>
          <a:off x="0" y="0"/>
          <a:ext cx="0" cy="0"/>
          <a:chOff x="0" y="0"/>
          <a:chExt cx="0" cy="0"/>
        </a:xfrm>
      </p:grpSpPr>
      <p:sp>
        <p:nvSpPr>
          <p:cNvPr id="8" name="Rectangle 7"/>
          <p:cNvSpPr/>
          <p:nvPr userDrawn="1"/>
        </p:nvSpPr>
        <p:spPr>
          <a:xfrm>
            <a:off x="1496786" y="1043214"/>
            <a:ext cx="6086927" cy="2902857"/>
          </a:xfrm>
          <a:prstGeom prst="rect">
            <a:avLst/>
          </a:prstGeom>
          <a:solidFill>
            <a:srgbClr val="0074C8"/>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5" name="Text Placeholder 11"/>
          <p:cNvSpPr>
            <a:spLocks noGrp="1"/>
          </p:cNvSpPr>
          <p:nvPr>
            <p:ph type="body" sz="quarter" idx="13" hasCustomPrompt="1"/>
          </p:nvPr>
        </p:nvSpPr>
        <p:spPr>
          <a:xfrm>
            <a:off x="2098367" y="1514585"/>
            <a:ext cx="4919560" cy="1410512"/>
          </a:xfrm>
          <a:prstGeom prst="rect">
            <a:avLst/>
          </a:prstGeom>
        </p:spPr>
        <p:txBody>
          <a:bodyPr lIns="0" anchor="b">
            <a:noAutofit/>
          </a:bodyPr>
          <a:lstStyle>
            <a:lvl1pPr marL="0" indent="0">
              <a:buNone/>
              <a:defRPr sz="2800" b="0" cap="none" baseline="0">
                <a:solidFill>
                  <a:schemeClr val="bg1"/>
                </a:solidFill>
                <a:latin typeface="Arial"/>
                <a:cs typeface="Arial"/>
              </a:defRPr>
            </a:lvl1pPr>
          </a:lstStyle>
          <a:p>
            <a:pPr>
              <a:lnSpc>
                <a:spcPts val="2900"/>
              </a:lnSpc>
            </a:pPr>
            <a:r>
              <a:rPr lang="en-US" sz="2400" baseline="0" dirty="0"/>
              <a:t>“Enter customer review statement text here, </a:t>
            </a:r>
            <a:r>
              <a:rPr lang="en-US" sz="2400" baseline="0" dirty="0" err="1"/>
              <a:t>lorem</a:t>
            </a:r>
            <a:r>
              <a:rPr lang="en-US" sz="2400" baseline="0" dirty="0"/>
              <a:t> </a:t>
            </a:r>
            <a:r>
              <a:rPr lang="en-US" sz="2400" baseline="0" dirty="0" err="1"/>
              <a:t>ipsum</a:t>
            </a:r>
            <a:r>
              <a:rPr lang="en-US" sz="2400" baseline="0" dirty="0"/>
              <a:t> dolor sit </a:t>
            </a:r>
            <a:r>
              <a:rPr lang="en-US" sz="2400" baseline="0" dirty="0" err="1"/>
              <a:t>amet</a:t>
            </a:r>
            <a:r>
              <a:rPr lang="en-US" sz="2400" baseline="0" dirty="0"/>
              <a:t> </a:t>
            </a:r>
            <a:r>
              <a:rPr lang="en-US" sz="2400" baseline="0" dirty="0" err="1"/>
              <a:t>consecteur</a:t>
            </a:r>
            <a:r>
              <a:rPr lang="en-US" sz="2400" baseline="0" dirty="0"/>
              <a:t>”</a:t>
            </a:r>
            <a:endParaRPr lang="en-NZ" sz="2400" dirty="0"/>
          </a:p>
        </p:txBody>
      </p:sp>
      <p:sp>
        <p:nvSpPr>
          <p:cNvPr id="6" name="Right Triangle 5"/>
          <p:cNvSpPr/>
          <p:nvPr userDrawn="1"/>
        </p:nvSpPr>
        <p:spPr>
          <a:xfrm rot="5400000">
            <a:off x="1747715" y="3690346"/>
            <a:ext cx="1773294" cy="2276018"/>
          </a:xfrm>
          <a:prstGeom prst="rtTriangle">
            <a:avLst/>
          </a:pr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1"/>
          <p:cNvSpPr>
            <a:spLocks noGrp="1"/>
          </p:cNvSpPr>
          <p:nvPr>
            <p:ph type="body" sz="quarter" idx="11" hasCustomPrompt="1"/>
          </p:nvPr>
        </p:nvSpPr>
        <p:spPr>
          <a:xfrm>
            <a:off x="2088952" y="2934371"/>
            <a:ext cx="4941113" cy="580661"/>
          </a:xfrm>
          <a:prstGeom prst="rect">
            <a:avLst/>
          </a:prstGeom>
        </p:spPr>
        <p:txBody>
          <a:bodyPr lIns="0"/>
          <a:lstStyle>
            <a:lvl1pPr marL="0" indent="0">
              <a:buNone/>
              <a:defRPr sz="1800" b="1" baseline="0">
                <a:solidFill>
                  <a:schemeClr val="bg1"/>
                </a:solidFill>
                <a:latin typeface="Arial"/>
                <a:cs typeface="Arial"/>
              </a:defRPr>
            </a:lvl1pPr>
          </a:lstStyle>
          <a:p>
            <a:r>
              <a:rPr lang="en-AU" dirty="0">
                <a:cs typeface="Arial"/>
              </a:rPr>
              <a:t>Customer Name</a:t>
            </a:r>
            <a:endParaRPr lang="en-NZ" dirty="0">
              <a:cs typeface="Arial"/>
            </a:endParaRPr>
          </a:p>
        </p:txBody>
      </p:sp>
    </p:spTree>
    <p:extLst>
      <p:ext uri="{BB962C8B-B14F-4D97-AF65-F5344CB8AC3E}">
        <p14:creationId xmlns:p14="http://schemas.microsoft.com/office/powerpoint/2010/main" val="3203434598"/>
      </p:ext>
    </p:extLst>
  </p:cSld>
  <p:clrMapOvr>
    <a:masterClrMapping/>
  </p:clrMapOvr>
  <p:transition>
    <p:wipe dir="u"/>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3_Custom review statement layout">
    <p:spTree>
      <p:nvGrpSpPr>
        <p:cNvPr id="1" name=""/>
        <p:cNvGrpSpPr/>
        <p:nvPr/>
      </p:nvGrpSpPr>
      <p:grpSpPr>
        <a:xfrm>
          <a:off x="0" y="0"/>
          <a:ext cx="0" cy="0"/>
          <a:chOff x="0" y="0"/>
          <a:chExt cx="0" cy="0"/>
        </a:xfrm>
      </p:grpSpPr>
      <p:sp>
        <p:nvSpPr>
          <p:cNvPr id="8" name="Isosceles Triangle 7"/>
          <p:cNvSpPr/>
          <p:nvPr userDrawn="1"/>
        </p:nvSpPr>
        <p:spPr>
          <a:xfrm>
            <a:off x="3662516" y="4244252"/>
            <a:ext cx="1818968" cy="663960"/>
          </a:xfrm>
          <a:prstGeom prst="triangle">
            <a:avLst/>
          </a:prstGeom>
          <a:solidFill>
            <a:srgbClr val="0074C8"/>
          </a:solidFill>
          <a:ln>
            <a:noFill/>
          </a:ln>
          <a:effectLst/>
          <a:scene3d>
            <a:camera prst="orthographicFront">
              <a:rot lat="0" lon="0" rev="108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970643" y="952499"/>
            <a:ext cx="7202714" cy="3810001"/>
          </a:xfrm>
          <a:prstGeom prst="rect">
            <a:avLst/>
          </a:prstGeom>
          <a:solidFill>
            <a:srgbClr val="0074C8"/>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0" name="Text Placeholder 11"/>
          <p:cNvSpPr>
            <a:spLocks noGrp="1"/>
          </p:cNvSpPr>
          <p:nvPr>
            <p:ph type="body" sz="quarter" idx="18" hasCustomPrompt="1"/>
          </p:nvPr>
        </p:nvSpPr>
        <p:spPr>
          <a:xfrm>
            <a:off x="1705084" y="2737590"/>
            <a:ext cx="5660916" cy="431353"/>
          </a:xfrm>
          <a:prstGeom prst="rect">
            <a:avLst/>
          </a:prstGeom>
        </p:spPr>
        <p:txBody>
          <a:bodyPr anchor="b">
            <a:noAutofit/>
          </a:bodyPr>
          <a:lstStyle>
            <a:lvl1pPr marL="0" indent="0" algn="l">
              <a:buNone/>
              <a:defRPr sz="2000" b="0" baseline="0">
                <a:solidFill>
                  <a:schemeClr val="bg1"/>
                </a:solidFill>
                <a:latin typeface="Arial"/>
                <a:cs typeface="Arial"/>
              </a:defRPr>
            </a:lvl1pPr>
          </a:lstStyle>
          <a:p>
            <a:pPr lvl="0"/>
            <a:r>
              <a:rPr lang="en-NZ" dirty="0"/>
              <a:t>Sub heading</a:t>
            </a:r>
          </a:p>
        </p:txBody>
      </p:sp>
      <p:sp>
        <p:nvSpPr>
          <p:cNvPr id="11" name="Title 22"/>
          <p:cNvSpPr>
            <a:spLocks noGrp="1"/>
          </p:cNvSpPr>
          <p:nvPr>
            <p:ph type="title" hasCustomPrompt="1"/>
          </p:nvPr>
        </p:nvSpPr>
        <p:spPr>
          <a:xfrm>
            <a:off x="1705472" y="1515808"/>
            <a:ext cx="5660528" cy="1138296"/>
          </a:xfrm>
          <a:prstGeom prst="rect">
            <a:avLst/>
          </a:prstGeom>
        </p:spPr>
        <p:txBody>
          <a:bodyPr/>
          <a:lstStyle>
            <a:lvl1pPr>
              <a:defRPr baseline="0"/>
            </a:lvl1pPr>
          </a:lstStyle>
          <a:p>
            <a:r>
              <a:rPr lang="en-AU" dirty="0"/>
              <a:t>Click to edit section break title</a:t>
            </a:r>
            <a:endParaRPr lang="en-US" dirty="0"/>
          </a:p>
        </p:txBody>
      </p:sp>
      <p:cxnSp>
        <p:nvCxnSpPr>
          <p:cNvPr id="13" name="Straight Connector 12"/>
          <p:cNvCxnSpPr/>
          <p:nvPr userDrawn="1"/>
        </p:nvCxnSpPr>
        <p:spPr>
          <a:xfrm>
            <a:off x="1696065" y="6097860"/>
            <a:ext cx="5678129" cy="0"/>
          </a:xfrm>
          <a:prstGeom prst="line">
            <a:avLst/>
          </a:prstGeom>
          <a:ln w="12700" cap="flat">
            <a:solidFill>
              <a:schemeClr val="bg1"/>
            </a:solidFill>
            <a:prstDash val="sys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1280557"/>
      </p:ext>
    </p:extLst>
  </p:cSld>
  <p:clrMapOvr>
    <a:masterClrMapping/>
  </p:clrMapOvr>
  <p:transition>
    <p:wipe dir="u"/>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4_Custom review statement layout">
    <p:spTree>
      <p:nvGrpSpPr>
        <p:cNvPr id="1" name=""/>
        <p:cNvGrpSpPr/>
        <p:nvPr/>
      </p:nvGrpSpPr>
      <p:grpSpPr>
        <a:xfrm>
          <a:off x="0" y="0"/>
          <a:ext cx="0" cy="0"/>
          <a:chOff x="0" y="0"/>
          <a:chExt cx="0" cy="0"/>
        </a:xfrm>
      </p:grpSpPr>
      <p:sp>
        <p:nvSpPr>
          <p:cNvPr id="9" name="Isosceles Triangle 8"/>
          <p:cNvSpPr/>
          <p:nvPr userDrawn="1"/>
        </p:nvSpPr>
        <p:spPr>
          <a:xfrm>
            <a:off x="3662516" y="4588966"/>
            <a:ext cx="1818968" cy="663960"/>
          </a:xfrm>
          <a:prstGeom prst="triangle">
            <a:avLst/>
          </a:prstGeom>
          <a:solidFill>
            <a:srgbClr val="0074C8"/>
          </a:solidFill>
          <a:ln>
            <a:noFill/>
          </a:ln>
          <a:effectLst/>
          <a:scene3d>
            <a:camera prst="orthographicFront">
              <a:rot lat="0" lon="0" rev="108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44071" y="2830286"/>
            <a:ext cx="7874000" cy="2276928"/>
          </a:xfrm>
          <a:prstGeom prst="rect">
            <a:avLst/>
          </a:prstGeom>
          <a:solidFill>
            <a:srgbClr val="0074C8"/>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20" name="Title 22"/>
          <p:cNvSpPr>
            <a:spLocks noGrp="1"/>
          </p:cNvSpPr>
          <p:nvPr>
            <p:ph type="title" hasCustomPrompt="1"/>
          </p:nvPr>
        </p:nvSpPr>
        <p:spPr>
          <a:xfrm>
            <a:off x="1263021" y="2695684"/>
            <a:ext cx="5660528" cy="1138296"/>
          </a:xfrm>
          <a:prstGeom prst="rect">
            <a:avLst/>
          </a:prstGeom>
        </p:spPr>
        <p:txBody>
          <a:bodyPr/>
          <a:lstStyle>
            <a:lvl1pPr>
              <a:defRPr baseline="0"/>
            </a:lvl1pPr>
          </a:lstStyle>
          <a:p>
            <a:r>
              <a:rPr lang="en-AU" dirty="0"/>
              <a:t>Click to edit section break title</a:t>
            </a:r>
            <a:endParaRPr lang="en-US" dirty="0"/>
          </a:p>
        </p:txBody>
      </p:sp>
      <p:sp>
        <p:nvSpPr>
          <p:cNvPr id="16" name="Text Placeholder 11"/>
          <p:cNvSpPr>
            <a:spLocks noGrp="1"/>
          </p:cNvSpPr>
          <p:nvPr>
            <p:ph type="body" sz="quarter" idx="19" hasCustomPrompt="1"/>
          </p:nvPr>
        </p:nvSpPr>
        <p:spPr>
          <a:xfrm>
            <a:off x="1263046" y="3901090"/>
            <a:ext cx="5693303" cy="431353"/>
          </a:xfrm>
          <a:prstGeom prst="rect">
            <a:avLst/>
          </a:prstGeom>
        </p:spPr>
        <p:txBody>
          <a:bodyPr anchor="b">
            <a:noAutofit/>
          </a:bodyPr>
          <a:lstStyle>
            <a:lvl1pPr marL="0" indent="0" algn="l">
              <a:buNone/>
              <a:defRPr sz="1800" b="0" baseline="0">
                <a:solidFill>
                  <a:schemeClr val="bg1"/>
                </a:solidFill>
                <a:latin typeface="Arial"/>
                <a:cs typeface="Arial"/>
              </a:defRPr>
            </a:lvl1pPr>
          </a:lstStyle>
          <a:p>
            <a:pPr lvl="0"/>
            <a:r>
              <a:rPr lang="en-NZ" dirty="0"/>
              <a:t>Sub heading</a:t>
            </a:r>
          </a:p>
        </p:txBody>
      </p:sp>
      <p:sp>
        <p:nvSpPr>
          <p:cNvPr id="18" name="Picture Placeholder 7"/>
          <p:cNvSpPr>
            <a:spLocks noGrp="1"/>
          </p:cNvSpPr>
          <p:nvPr>
            <p:ph type="pic" sz="quarter" idx="13"/>
          </p:nvPr>
        </p:nvSpPr>
        <p:spPr>
          <a:xfrm>
            <a:off x="650792" y="630903"/>
            <a:ext cx="7854111" cy="2204063"/>
          </a:xfrm>
          <a:prstGeom prst="rect">
            <a:avLst/>
          </a:prstGeom>
        </p:spPr>
        <p:txBody>
          <a:bodyPr/>
          <a:lstStyle/>
          <a:p>
            <a:endParaRPr lang="en-NZ" dirty="0"/>
          </a:p>
        </p:txBody>
      </p:sp>
      <p:cxnSp>
        <p:nvCxnSpPr>
          <p:cNvPr id="13" name="Straight Connector 12"/>
          <p:cNvCxnSpPr/>
          <p:nvPr userDrawn="1"/>
        </p:nvCxnSpPr>
        <p:spPr>
          <a:xfrm>
            <a:off x="1696065" y="6097860"/>
            <a:ext cx="5678129" cy="0"/>
          </a:xfrm>
          <a:prstGeom prst="line">
            <a:avLst/>
          </a:prstGeom>
          <a:ln w="12700" cap="flat">
            <a:solidFill>
              <a:schemeClr val="bg1"/>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270027" y="5932758"/>
            <a:ext cx="5678129" cy="0"/>
          </a:xfrm>
          <a:prstGeom prst="line">
            <a:avLst/>
          </a:prstGeom>
          <a:ln w="12700" cap="flat">
            <a:solidFill>
              <a:schemeClr val="bg1"/>
            </a:solidFill>
            <a:prstDash val="sys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63125"/>
      </p:ext>
    </p:extLst>
  </p:cSld>
  <p:clrMapOvr>
    <a:masterClrMapping/>
  </p:clrMapOvr>
  <p:transition>
    <p:wipe dir="u"/>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2_Four Text Columns Slide">
    <p:spTree>
      <p:nvGrpSpPr>
        <p:cNvPr id="1" name=""/>
        <p:cNvGrpSpPr/>
        <p:nvPr/>
      </p:nvGrpSpPr>
      <p:grpSpPr>
        <a:xfrm>
          <a:off x="0" y="0"/>
          <a:ext cx="0" cy="0"/>
          <a:chOff x="0" y="0"/>
          <a:chExt cx="0" cy="0"/>
        </a:xfrm>
      </p:grpSpPr>
      <p:sp>
        <p:nvSpPr>
          <p:cNvPr id="7" name="Rectangle 6"/>
          <p:cNvSpPr/>
          <p:nvPr userDrawn="1"/>
        </p:nvSpPr>
        <p:spPr>
          <a:xfrm>
            <a:off x="408215" y="0"/>
            <a:ext cx="3565071" cy="1297213"/>
          </a:xfrm>
          <a:prstGeom prst="rect">
            <a:avLst/>
          </a:prstGeom>
          <a:solidFill>
            <a:srgbClr val="0074C8"/>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4" name="Picture Placeholder 7"/>
          <p:cNvSpPr>
            <a:spLocks noGrp="1"/>
          </p:cNvSpPr>
          <p:nvPr>
            <p:ph type="pic" sz="quarter" idx="10"/>
          </p:nvPr>
        </p:nvSpPr>
        <p:spPr>
          <a:xfrm>
            <a:off x="761999" y="1843851"/>
            <a:ext cx="7552766" cy="2735619"/>
          </a:xfrm>
          <a:prstGeom prst="rect">
            <a:avLst/>
          </a:prstGeom>
        </p:spPr>
        <p:txBody>
          <a:bodyPr/>
          <a:lstStyle/>
          <a:p>
            <a:endParaRPr lang="en-NZ" dirty="0"/>
          </a:p>
        </p:txBody>
      </p:sp>
      <p:sp>
        <p:nvSpPr>
          <p:cNvPr id="24" name="Rectangle 23"/>
          <p:cNvSpPr/>
          <p:nvPr userDrawn="1"/>
        </p:nvSpPr>
        <p:spPr>
          <a:xfrm>
            <a:off x="752593" y="4564529"/>
            <a:ext cx="7569642" cy="574332"/>
          </a:xfrm>
          <a:prstGeom prst="rect">
            <a:avLst/>
          </a:prstGeom>
          <a:solidFill>
            <a:schemeClr val="tx1"/>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2" name="Title 1"/>
          <p:cNvSpPr>
            <a:spLocks noGrp="1"/>
          </p:cNvSpPr>
          <p:nvPr>
            <p:ph type="title" hasCustomPrompt="1"/>
          </p:nvPr>
        </p:nvSpPr>
        <p:spPr>
          <a:xfrm>
            <a:off x="698829" y="139921"/>
            <a:ext cx="7010071" cy="983838"/>
          </a:xfrm>
          <a:prstGeom prst="rect">
            <a:avLst/>
          </a:prstGeom>
        </p:spPr>
        <p:txBody>
          <a:bodyPr/>
          <a:lstStyle>
            <a:lvl1pPr>
              <a:defRPr baseline="0"/>
            </a:lvl1pPr>
          </a:lstStyle>
          <a:p>
            <a:r>
              <a:rPr lang="en-AU" dirty="0"/>
              <a:t>CLICK TO </a:t>
            </a:r>
            <a:br>
              <a:rPr lang="en-AU" dirty="0"/>
            </a:br>
            <a:r>
              <a:rPr lang="en-AU" dirty="0"/>
              <a:t>EDIT TITLE</a:t>
            </a:r>
            <a:endParaRPr lang="en-US" dirty="0"/>
          </a:p>
        </p:txBody>
      </p:sp>
      <p:sp>
        <p:nvSpPr>
          <p:cNvPr id="21" name="Text Placeholder 11"/>
          <p:cNvSpPr>
            <a:spLocks noGrp="1"/>
          </p:cNvSpPr>
          <p:nvPr>
            <p:ph type="body" sz="quarter" idx="11" hasCustomPrompt="1"/>
          </p:nvPr>
        </p:nvSpPr>
        <p:spPr>
          <a:xfrm>
            <a:off x="893703" y="4604748"/>
            <a:ext cx="7316473" cy="541104"/>
          </a:xfrm>
          <a:prstGeom prst="rect">
            <a:avLst/>
          </a:prstGeom>
        </p:spPr>
        <p:txBody>
          <a:bodyPr anchor="t">
            <a:noAutofit/>
          </a:bodyPr>
          <a:lstStyle>
            <a:lvl1pPr marL="0" indent="0" algn="l">
              <a:buNone/>
              <a:defRPr sz="1200" b="0" baseline="0">
                <a:solidFill>
                  <a:schemeClr val="bg1"/>
                </a:solidFill>
                <a:latin typeface="Arial"/>
                <a:cs typeface="Arial"/>
              </a:defRPr>
            </a:lvl1pPr>
          </a:lstStyle>
          <a:p>
            <a:pPr lvl="0"/>
            <a:r>
              <a:rPr lang="en-NZ" dirty="0"/>
              <a:t>Click to add your content here</a:t>
            </a:r>
          </a:p>
        </p:txBody>
      </p:sp>
    </p:spTree>
    <p:extLst>
      <p:ext uri="{BB962C8B-B14F-4D97-AF65-F5344CB8AC3E}">
        <p14:creationId xmlns:p14="http://schemas.microsoft.com/office/powerpoint/2010/main" val="2700677768"/>
      </p:ext>
    </p:extLst>
  </p:cSld>
  <p:clrMapOvr>
    <a:masterClrMapping/>
  </p:clrMapOvr>
  <p:transition>
    <p:wipe dir="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7_Four Text Columns Slide">
    <p:spTree>
      <p:nvGrpSpPr>
        <p:cNvPr id="1" name=""/>
        <p:cNvGrpSpPr/>
        <p:nvPr/>
      </p:nvGrpSpPr>
      <p:grpSpPr>
        <a:xfrm>
          <a:off x="0" y="0"/>
          <a:ext cx="0" cy="0"/>
          <a:chOff x="0" y="0"/>
          <a:chExt cx="0" cy="0"/>
        </a:xfrm>
      </p:grpSpPr>
      <p:sp>
        <p:nvSpPr>
          <p:cNvPr id="20" name="Picture Placeholder 7"/>
          <p:cNvSpPr>
            <a:spLocks noGrp="1"/>
          </p:cNvSpPr>
          <p:nvPr>
            <p:ph type="pic" sz="quarter" idx="24"/>
          </p:nvPr>
        </p:nvSpPr>
        <p:spPr>
          <a:xfrm>
            <a:off x="4605867" y="1843852"/>
            <a:ext cx="3704953" cy="2728148"/>
          </a:xfrm>
          <a:prstGeom prst="rect">
            <a:avLst/>
          </a:prstGeom>
        </p:spPr>
        <p:txBody>
          <a:bodyPr/>
          <a:lstStyle/>
          <a:p>
            <a:endParaRPr lang="en-NZ" dirty="0"/>
          </a:p>
        </p:txBody>
      </p:sp>
      <p:sp>
        <p:nvSpPr>
          <p:cNvPr id="26" name="Rectangle 25"/>
          <p:cNvSpPr/>
          <p:nvPr userDrawn="1"/>
        </p:nvSpPr>
        <p:spPr>
          <a:xfrm>
            <a:off x="4605868" y="4572000"/>
            <a:ext cx="3708202" cy="566862"/>
          </a:xfrm>
          <a:prstGeom prst="rect">
            <a:avLst/>
          </a:prstGeom>
          <a:solidFill>
            <a:schemeClr val="tx1"/>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24" name="Rectangle 23"/>
          <p:cNvSpPr/>
          <p:nvPr userDrawn="1"/>
        </p:nvSpPr>
        <p:spPr>
          <a:xfrm>
            <a:off x="752593" y="4572000"/>
            <a:ext cx="3721715" cy="566862"/>
          </a:xfrm>
          <a:prstGeom prst="rect">
            <a:avLst/>
          </a:prstGeom>
          <a:solidFill>
            <a:schemeClr val="tx1"/>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4" name="Picture Placeholder 7"/>
          <p:cNvSpPr>
            <a:spLocks noGrp="1"/>
          </p:cNvSpPr>
          <p:nvPr>
            <p:ph type="pic" sz="quarter" idx="10"/>
          </p:nvPr>
        </p:nvSpPr>
        <p:spPr>
          <a:xfrm>
            <a:off x="761999" y="1843852"/>
            <a:ext cx="3708401" cy="2728148"/>
          </a:xfrm>
          <a:prstGeom prst="rect">
            <a:avLst/>
          </a:prstGeom>
        </p:spPr>
        <p:txBody>
          <a:bodyPr/>
          <a:lstStyle/>
          <a:p>
            <a:endParaRPr lang="en-NZ" dirty="0"/>
          </a:p>
        </p:txBody>
      </p:sp>
      <p:sp>
        <p:nvSpPr>
          <p:cNvPr id="21" name="Text Placeholder 11"/>
          <p:cNvSpPr>
            <a:spLocks noGrp="1"/>
          </p:cNvSpPr>
          <p:nvPr>
            <p:ph type="body" sz="quarter" idx="11" hasCustomPrompt="1"/>
          </p:nvPr>
        </p:nvSpPr>
        <p:spPr>
          <a:xfrm>
            <a:off x="893703" y="4611785"/>
            <a:ext cx="3466629" cy="534066"/>
          </a:xfrm>
          <a:prstGeom prst="rect">
            <a:avLst/>
          </a:prstGeom>
        </p:spPr>
        <p:txBody>
          <a:bodyPr anchor="t">
            <a:noAutofit/>
          </a:bodyPr>
          <a:lstStyle>
            <a:lvl1pPr marL="0" indent="0" algn="l">
              <a:buNone/>
              <a:defRPr sz="1200" b="0" baseline="0">
                <a:solidFill>
                  <a:schemeClr val="bg1"/>
                </a:solidFill>
                <a:latin typeface="Arial"/>
                <a:cs typeface="Arial"/>
              </a:defRPr>
            </a:lvl1pPr>
          </a:lstStyle>
          <a:p>
            <a:pPr lvl="0"/>
            <a:r>
              <a:rPr lang="en-NZ" dirty="0"/>
              <a:t>Click to add your content here</a:t>
            </a:r>
          </a:p>
        </p:txBody>
      </p:sp>
      <p:sp>
        <p:nvSpPr>
          <p:cNvPr id="23" name="Text Placeholder 11"/>
          <p:cNvSpPr>
            <a:spLocks noGrp="1"/>
          </p:cNvSpPr>
          <p:nvPr>
            <p:ph type="body" sz="quarter" idx="26" hasCustomPrompt="1"/>
          </p:nvPr>
        </p:nvSpPr>
        <p:spPr>
          <a:xfrm>
            <a:off x="4732867" y="4611785"/>
            <a:ext cx="3461810" cy="534066"/>
          </a:xfrm>
          <a:prstGeom prst="rect">
            <a:avLst/>
          </a:prstGeom>
        </p:spPr>
        <p:txBody>
          <a:bodyPr anchor="t">
            <a:no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0" baseline="0">
                <a:solidFill>
                  <a:schemeClr val="bg1"/>
                </a:solidFill>
                <a:latin typeface="Arial"/>
                <a:cs typeface="Arial"/>
              </a:defRPr>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NZ" dirty="0"/>
              <a:t>Click to add your content here</a:t>
            </a:r>
          </a:p>
        </p:txBody>
      </p:sp>
      <p:sp>
        <p:nvSpPr>
          <p:cNvPr id="12" name="Rectangle 11"/>
          <p:cNvSpPr/>
          <p:nvPr userDrawn="1"/>
        </p:nvSpPr>
        <p:spPr>
          <a:xfrm>
            <a:off x="408215" y="0"/>
            <a:ext cx="3565071" cy="1297213"/>
          </a:xfrm>
          <a:prstGeom prst="rect">
            <a:avLst/>
          </a:prstGeom>
          <a:solidFill>
            <a:srgbClr val="0074C8"/>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3" name="Title 1"/>
          <p:cNvSpPr>
            <a:spLocks noGrp="1"/>
          </p:cNvSpPr>
          <p:nvPr>
            <p:ph type="title" hasCustomPrompt="1"/>
          </p:nvPr>
        </p:nvSpPr>
        <p:spPr>
          <a:xfrm>
            <a:off x="698829" y="139921"/>
            <a:ext cx="7010071" cy="983838"/>
          </a:xfrm>
          <a:prstGeom prst="rect">
            <a:avLst/>
          </a:prstGeom>
        </p:spPr>
        <p:txBody>
          <a:bodyPr/>
          <a:lstStyle>
            <a:lvl1pPr>
              <a:defRPr baseline="0"/>
            </a:lvl1pPr>
          </a:lstStyle>
          <a:p>
            <a:r>
              <a:rPr lang="en-AU" dirty="0"/>
              <a:t>CLICK TO </a:t>
            </a:r>
            <a:br>
              <a:rPr lang="en-AU" dirty="0"/>
            </a:br>
            <a:r>
              <a:rPr lang="en-AU" dirty="0"/>
              <a:t>EDIT TITLE</a:t>
            </a:r>
            <a:endParaRPr lang="en-US" dirty="0"/>
          </a:p>
        </p:txBody>
      </p:sp>
    </p:spTree>
    <p:extLst>
      <p:ext uri="{BB962C8B-B14F-4D97-AF65-F5344CB8AC3E}">
        <p14:creationId xmlns:p14="http://schemas.microsoft.com/office/powerpoint/2010/main" val="2808655773"/>
      </p:ext>
    </p:extLst>
  </p:cSld>
  <p:clrMapOvr>
    <a:masterClrMapping/>
  </p:clrMapOvr>
  <p:transition>
    <p:wipe dir="u"/>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6_Four Text Columns Slide">
    <p:spTree>
      <p:nvGrpSpPr>
        <p:cNvPr id="1" name=""/>
        <p:cNvGrpSpPr/>
        <p:nvPr/>
      </p:nvGrpSpPr>
      <p:grpSpPr>
        <a:xfrm>
          <a:off x="0" y="0"/>
          <a:ext cx="0" cy="0"/>
          <a:chOff x="0" y="0"/>
          <a:chExt cx="0" cy="0"/>
        </a:xfrm>
      </p:grpSpPr>
      <p:sp>
        <p:nvSpPr>
          <p:cNvPr id="20" name="Picture Placeholder 7"/>
          <p:cNvSpPr>
            <a:spLocks noGrp="1"/>
          </p:cNvSpPr>
          <p:nvPr>
            <p:ph type="pic" sz="quarter" idx="24"/>
          </p:nvPr>
        </p:nvSpPr>
        <p:spPr>
          <a:xfrm>
            <a:off x="5902524" y="1843852"/>
            <a:ext cx="2408296" cy="2728148"/>
          </a:xfrm>
          <a:prstGeom prst="rect">
            <a:avLst/>
          </a:prstGeom>
        </p:spPr>
        <p:txBody>
          <a:bodyPr/>
          <a:lstStyle/>
          <a:p>
            <a:endParaRPr lang="en-NZ" dirty="0"/>
          </a:p>
        </p:txBody>
      </p:sp>
      <p:sp>
        <p:nvSpPr>
          <p:cNvPr id="19" name="Picture Placeholder 7"/>
          <p:cNvSpPr>
            <a:spLocks noGrp="1"/>
          </p:cNvSpPr>
          <p:nvPr>
            <p:ph type="pic" sz="quarter" idx="23"/>
          </p:nvPr>
        </p:nvSpPr>
        <p:spPr>
          <a:xfrm>
            <a:off x="3319643" y="1843852"/>
            <a:ext cx="2408296" cy="2728148"/>
          </a:xfrm>
          <a:prstGeom prst="rect">
            <a:avLst/>
          </a:prstGeom>
        </p:spPr>
        <p:txBody>
          <a:bodyPr/>
          <a:lstStyle/>
          <a:p>
            <a:endParaRPr lang="en-NZ" dirty="0"/>
          </a:p>
        </p:txBody>
      </p:sp>
      <p:sp>
        <p:nvSpPr>
          <p:cNvPr id="25" name="Rectangle 24"/>
          <p:cNvSpPr/>
          <p:nvPr userDrawn="1"/>
        </p:nvSpPr>
        <p:spPr>
          <a:xfrm>
            <a:off x="3313484" y="4572000"/>
            <a:ext cx="2427111" cy="566862"/>
          </a:xfrm>
          <a:prstGeom prst="rect">
            <a:avLst/>
          </a:prstGeom>
          <a:solidFill>
            <a:schemeClr val="tx1"/>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26" name="Rectangle 25"/>
          <p:cNvSpPr/>
          <p:nvPr userDrawn="1"/>
        </p:nvSpPr>
        <p:spPr>
          <a:xfrm>
            <a:off x="5886958" y="4572000"/>
            <a:ext cx="2427111" cy="566862"/>
          </a:xfrm>
          <a:prstGeom prst="rect">
            <a:avLst/>
          </a:prstGeom>
          <a:solidFill>
            <a:schemeClr val="tx1"/>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24" name="Rectangle 23"/>
          <p:cNvSpPr/>
          <p:nvPr userDrawn="1"/>
        </p:nvSpPr>
        <p:spPr>
          <a:xfrm>
            <a:off x="752593" y="4572000"/>
            <a:ext cx="2427111" cy="566862"/>
          </a:xfrm>
          <a:prstGeom prst="rect">
            <a:avLst/>
          </a:prstGeom>
          <a:solidFill>
            <a:schemeClr val="tx1"/>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4" name="Picture Placeholder 7"/>
          <p:cNvSpPr>
            <a:spLocks noGrp="1"/>
          </p:cNvSpPr>
          <p:nvPr>
            <p:ph type="pic" sz="quarter" idx="10"/>
          </p:nvPr>
        </p:nvSpPr>
        <p:spPr>
          <a:xfrm>
            <a:off x="762000" y="1843852"/>
            <a:ext cx="2408296" cy="2728148"/>
          </a:xfrm>
          <a:prstGeom prst="rect">
            <a:avLst/>
          </a:prstGeom>
        </p:spPr>
        <p:txBody>
          <a:bodyPr/>
          <a:lstStyle/>
          <a:p>
            <a:endParaRPr lang="en-NZ" dirty="0"/>
          </a:p>
        </p:txBody>
      </p:sp>
      <p:sp>
        <p:nvSpPr>
          <p:cNvPr id="21" name="Text Placeholder 11"/>
          <p:cNvSpPr>
            <a:spLocks noGrp="1"/>
          </p:cNvSpPr>
          <p:nvPr>
            <p:ph type="body" sz="quarter" idx="11" hasCustomPrompt="1"/>
          </p:nvPr>
        </p:nvSpPr>
        <p:spPr>
          <a:xfrm>
            <a:off x="893704" y="4611786"/>
            <a:ext cx="2154296" cy="534066"/>
          </a:xfrm>
          <a:prstGeom prst="rect">
            <a:avLst/>
          </a:prstGeom>
        </p:spPr>
        <p:txBody>
          <a:bodyPr anchor="t">
            <a:noAutofit/>
          </a:bodyPr>
          <a:lstStyle>
            <a:lvl1pPr marL="0" indent="0" algn="l">
              <a:buNone/>
              <a:defRPr sz="1200" b="0" baseline="0">
                <a:solidFill>
                  <a:schemeClr val="bg1"/>
                </a:solidFill>
                <a:latin typeface="Arial"/>
                <a:cs typeface="Arial"/>
              </a:defRPr>
            </a:lvl1pPr>
          </a:lstStyle>
          <a:p>
            <a:pPr lvl="0"/>
            <a:r>
              <a:rPr lang="en-NZ" dirty="0"/>
              <a:t>Click to add your caption here</a:t>
            </a:r>
          </a:p>
        </p:txBody>
      </p:sp>
      <p:sp>
        <p:nvSpPr>
          <p:cNvPr id="22" name="Text Placeholder 11"/>
          <p:cNvSpPr>
            <a:spLocks noGrp="1"/>
          </p:cNvSpPr>
          <p:nvPr>
            <p:ph type="body" sz="quarter" idx="25" hasCustomPrompt="1"/>
          </p:nvPr>
        </p:nvSpPr>
        <p:spPr>
          <a:xfrm>
            <a:off x="3485721" y="4611786"/>
            <a:ext cx="2154296" cy="534066"/>
          </a:xfrm>
          <a:prstGeom prst="rect">
            <a:avLst/>
          </a:prstGeom>
        </p:spPr>
        <p:txBody>
          <a:bodyPr anchor="t">
            <a:noAutofit/>
          </a:bodyPr>
          <a:lstStyle>
            <a:lvl1pPr marL="0" indent="0" algn="l">
              <a:buNone/>
              <a:defRPr sz="1200" b="0" baseline="0">
                <a:solidFill>
                  <a:schemeClr val="bg1"/>
                </a:solidFill>
                <a:latin typeface="Arial"/>
                <a:cs typeface="Arial"/>
              </a:defRPr>
            </a:lvl1pPr>
          </a:lstStyle>
          <a:p>
            <a:pPr lvl="0"/>
            <a:r>
              <a:rPr lang="en-NZ" dirty="0"/>
              <a:t>Click to add your caption here</a:t>
            </a:r>
          </a:p>
        </p:txBody>
      </p:sp>
      <p:sp>
        <p:nvSpPr>
          <p:cNvPr id="23" name="Text Placeholder 11"/>
          <p:cNvSpPr>
            <a:spLocks noGrp="1"/>
          </p:cNvSpPr>
          <p:nvPr>
            <p:ph type="body" sz="quarter" idx="26" hasCustomPrompt="1"/>
          </p:nvPr>
        </p:nvSpPr>
        <p:spPr>
          <a:xfrm>
            <a:off x="6040381" y="4611786"/>
            <a:ext cx="2154296" cy="534066"/>
          </a:xfrm>
          <a:prstGeom prst="rect">
            <a:avLst/>
          </a:prstGeom>
        </p:spPr>
        <p:txBody>
          <a:bodyPr anchor="t">
            <a:noAutofit/>
          </a:bodyPr>
          <a:lstStyle>
            <a:lvl1pPr marL="0" indent="0" algn="l">
              <a:buNone/>
              <a:defRPr sz="1200" b="0" baseline="0">
                <a:solidFill>
                  <a:schemeClr val="bg1"/>
                </a:solidFill>
                <a:latin typeface="Arial"/>
                <a:cs typeface="Arial"/>
              </a:defRPr>
            </a:lvl1pPr>
          </a:lstStyle>
          <a:p>
            <a:pPr lvl="0"/>
            <a:r>
              <a:rPr lang="en-NZ" dirty="0"/>
              <a:t>Click to add your caption here</a:t>
            </a:r>
          </a:p>
        </p:txBody>
      </p:sp>
      <p:sp>
        <p:nvSpPr>
          <p:cNvPr id="14" name="Rectangle 13"/>
          <p:cNvSpPr/>
          <p:nvPr userDrawn="1"/>
        </p:nvSpPr>
        <p:spPr>
          <a:xfrm>
            <a:off x="408215" y="0"/>
            <a:ext cx="3565071" cy="1297213"/>
          </a:xfrm>
          <a:prstGeom prst="rect">
            <a:avLst/>
          </a:prstGeom>
          <a:solidFill>
            <a:srgbClr val="0074C8"/>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5" name="Title 1"/>
          <p:cNvSpPr>
            <a:spLocks noGrp="1"/>
          </p:cNvSpPr>
          <p:nvPr>
            <p:ph type="title" hasCustomPrompt="1"/>
          </p:nvPr>
        </p:nvSpPr>
        <p:spPr>
          <a:xfrm>
            <a:off x="698829" y="139921"/>
            <a:ext cx="7010071" cy="983838"/>
          </a:xfrm>
          <a:prstGeom prst="rect">
            <a:avLst/>
          </a:prstGeom>
        </p:spPr>
        <p:txBody>
          <a:bodyPr/>
          <a:lstStyle>
            <a:lvl1pPr>
              <a:defRPr baseline="0"/>
            </a:lvl1pPr>
          </a:lstStyle>
          <a:p>
            <a:r>
              <a:rPr lang="en-AU" dirty="0"/>
              <a:t>CLICK TO </a:t>
            </a:r>
            <a:br>
              <a:rPr lang="en-AU" dirty="0"/>
            </a:br>
            <a:r>
              <a:rPr lang="en-AU" dirty="0"/>
              <a:t>EDIT TITLE</a:t>
            </a:r>
            <a:endParaRPr lang="en-US" dirty="0"/>
          </a:p>
        </p:txBody>
      </p:sp>
    </p:spTree>
    <p:extLst>
      <p:ext uri="{BB962C8B-B14F-4D97-AF65-F5344CB8AC3E}">
        <p14:creationId xmlns:p14="http://schemas.microsoft.com/office/powerpoint/2010/main" val="3680129537"/>
      </p:ext>
    </p:extLst>
  </p:cSld>
  <p:clrMapOvr>
    <a:masterClrMapping/>
  </p:clrMapOvr>
  <p:transition>
    <p:wipe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52500"/>
          </a:xfrm>
          <a:prstGeom prst="rect">
            <a:avLst/>
          </a:prstGeom>
        </p:spPr>
        <p:txBody>
          <a:bodyPr/>
          <a:lstStyle>
            <a:lvl1pPr>
              <a:defRPr/>
            </a:lvl1pPr>
          </a:lstStyle>
          <a:p>
            <a:r>
              <a:rPr lang="en-US"/>
              <a:t>Click to edit Master title style</a:t>
            </a:r>
            <a:endParaRPr lang="en-NZ"/>
          </a:p>
        </p:txBody>
      </p:sp>
      <p:sp>
        <p:nvSpPr>
          <p:cNvPr id="3" name="Text Placeholder 2"/>
          <p:cNvSpPr>
            <a:spLocks noGrp="1"/>
          </p:cNvSpPr>
          <p:nvPr>
            <p:ph type="body" idx="1"/>
          </p:nvPr>
        </p:nvSpPr>
        <p:spPr>
          <a:xfrm>
            <a:off x="457200" y="1279525"/>
            <a:ext cx="4040188"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2925"/>
            <a:ext cx="4040188"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p:cNvSpPr>
            <a:spLocks noGrp="1"/>
          </p:cNvSpPr>
          <p:nvPr>
            <p:ph type="body" sz="quarter" idx="3"/>
          </p:nvPr>
        </p:nvSpPr>
        <p:spPr>
          <a:xfrm>
            <a:off x="4645025" y="1279525"/>
            <a:ext cx="4041775"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812925"/>
            <a:ext cx="4041775"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p:cNvSpPr>
            <a:spLocks noGrp="1"/>
          </p:cNvSpPr>
          <p:nvPr>
            <p:ph type="dt" sz="half" idx="10"/>
          </p:nvPr>
        </p:nvSpPr>
        <p:spPr>
          <a:xfrm>
            <a:off x="457200" y="5297488"/>
            <a:ext cx="2133600" cy="303212"/>
          </a:xfrm>
          <a:prstGeom prst="rect">
            <a:avLst/>
          </a:prstGeom>
        </p:spPr>
        <p:txBody>
          <a:bodyPr/>
          <a:lstStyle/>
          <a:p>
            <a:fld id="{453FCE8E-9970-406E-862A-A3B6BC77F9F1}" type="datetimeFigureOut">
              <a:rPr lang="en-NZ" smtClean="0"/>
              <a:pPr/>
              <a:t>24/02/2021</a:t>
            </a:fld>
            <a:endParaRPr lang="en-NZ"/>
          </a:p>
        </p:txBody>
      </p:sp>
      <p:sp>
        <p:nvSpPr>
          <p:cNvPr id="8" name="Footer Placeholder 7"/>
          <p:cNvSpPr>
            <a:spLocks noGrp="1"/>
          </p:cNvSpPr>
          <p:nvPr>
            <p:ph type="ftr" sz="quarter" idx="11"/>
          </p:nvPr>
        </p:nvSpPr>
        <p:spPr>
          <a:xfrm>
            <a:off x="3124200" y="5297488"/>
            <a:ext cx="2895600" cy="303212"/>
          </a:xfrm>
          <a:prstGeom prst="rect">
            <a:avLst/>
          </a:prstGeom>
        </p:spPr>
        <p:txBody>
          <a:bodyPr/>
          <a:lstStyle/>
          <a:p>
            <a:endParaRPr lang="en-NZ"/>
          </a:p>
        </p:txBody>
      </p:sp>
      <p:sp>
        <p:nvSpPr>
          <p:cNvPr id="9" name="Slide Number Placeholder 8"/>
          <p:cNvSpPr>
            <a:spLocks noGrp="1"/>
          </p:cNvSpPr>
          <p:nvPr>
            <p:ph type="sldNum" sz="quarter" idx="12"/>
          </p:nvPr>
        </p:nvSpPr>
        <p:spPr>
          <a:xfrm>
            <a:off x="6553200" y="5297488"/>
            <a:ext cx="2133600" cy="303212"/>
          </a:xfrm>
          <a:prstGeom prst="rect">
            <a:avLst/>
          </a:prstGeom>
        </p:spPr>
        <p:txBody>
          <a:bodyPr/>
          <a:lstStyle/>
          <a:p>
            <a:fld id="{773EA931-EE1D-4304-9CCD-3A4320E4E283}" type="slidenum">
              <a:rPr lang="en-NZ" smtClean="0"/>
              <a:pPr/>
              <a:t>‹#›</a:t>
            </a:fld>
            <a:endParaRPr lang="en-NZ"/>
          </a:p>
        </p:txBody>
      </p:sp>
    </p:spTree>
    <p:extLst>
      <p:ext uri="{BB962C8B-B14F-4D97-AF65-F5344CB8AC3E}">
        <p14:creationId xmlns:p14="http://schemas.microsoft.com/office/powerpoint/2010/main" val="136091476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4_Four Text Columns Slide">
    <p:spTree>
      <p:nvGrpSpPr>
        <p:cNvPr id="1" name=""/>
        <p:cNvGrpSpPr/>
        <p:nvPr/>
      </p:nvGrpSpPr>
      <p:grpSpPr>
        <a:xfrm>
          <a:off x="0" y="0"/>
          <a:ext cx="0" cy="0"/>
          <a:chOff x="0" y="0"/>
          <a:chExt cx="0" cy="0"/>
        </a:xfrm>
      </p:grpSpPr>
      <p:sp>
        <p:nvSpPr>
          <p:cNvPr id="15" name="Picture Placeholder 7"/>
          <p:cNvSpPr>
            <a:spLocks noGrp="1"/>
          </p:cNvSpPr>
          <p:nvPr>
            <p:ph type="pic" sz="quarter" idx="10"/>
          </p:nvPr>
        </p:nvSpPr>
        <p:spPr>
          <a:xfrm>
            <a:off x="780203" y="1848136"/>
            <a:ext cx="1784664" cy="2740251"/>
          </a:xfrm>
          <a:prstGeom prst="rect">
            <a:avLst/>
          </a:prstGeom>
        </p:spPr>
        <p:txBody>
          <a:bodyPr/>
          <a:lstStyle/>
          <a:p>
            <a:endParaRPr lang="en-NZ" dirty="0"/>
          </a:p>
        </p:txBody>
      </p:sp>
      <p:sp>
        <p:nvSpPr>
          <p:cNvPr id="18" name="Rectangle 17"/>
          <p:cNvSpPr/>
          <p:nvPr userDrawn="1"/>
        </p:nvSpPr>
        <p:spPr>
          <a:xfrm>
            <a:off x="770465" y="4571999"/>
            <a:ext cx="1803401" cy="569383"/>
          </a:xfrm>
          <a:prstGeom prst="rect">
            <a:avLst/>
          </a:prstGeom>
          <a:solidFill>
            <a:srgbClr val="5F5F5F"/>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9" name="Text Placeholder 11"/>
          <p:cNvSpPr>
            <a:spLocks noGrp="1"/>
          </p:cNvSpPr>
          <p:nvPr>
            <p:ph type="body" sz="quarter" idx="11" hasCustomPrompt="1"/>
          </p:nvPr>
        </p:nvSpPr>
        <p:spPr>
          <a:xfrm>
            <a:off x="904052" y="4601755"/>
            <a:ext cx="1525881" cy="520578"/>
          </a:xfrm>
          <a:prstGeom prst="rect">
            <a:avLst/>
          </a:prstGeom>
        </p:spPr>
        <p:txBody>
          <a:bodyPr anchor="t">
            <a:noAutofit/>
          </a:bodyPr>
          <a:lstStyle>
            <a:lvl1pPr marL="0" indent="0" algn="l">
              <a:buNone/>
              <a:defRPr sz="1100" b="0" baseline="0">
                <a:solidFill>
                  <a:schemeClr val="bg1"/>
                </a:solidFill>
                <a:latin typeface="Arial"/>
                <a:cs typeface="Arial"/>
              </a:defRPr>
            </a:lvl1pPr>
          </a:lstStyle>
          <a:p>
            <a:pPr lvl="0"/>
            <a:r>
              <a:rPr lang="en-NZ" dirty="0"/>
              <a:t>Click to add your content here</a:t>
            </a:r>
          </a:p>
        </p:txBody>
      </p:sp>
      <p:sp>
        <p:nvSpPr>
          <p:cNvPr id="20" name="Picture Placeholder 7"/>
          <p:cNvSpPr>
            <a:spLocks noGrp="1"/>
          </p:cNvSpPr>
          <p:nvPr>
            <p:ph type="pic" sz="quarter" idx="12"/>
          </p:nvPr>
        </p:nvSpPr>
        <p:spPr>
          <a:xfrm>
            <a:off x="2707961" y="1848136"/>
            <a:ext cx="1784664" cy="2740251"/>
          </a:xfrm>
          <a:prstGeom prst="rect">
            <a:avLst/>
          </a:prstGeom>
        </p:spPr>
        <p:txBody>
          <a:bodyPr/>
          <a:lstStyle/>
          <a:p>
            <a:endParaRPr lang="en-NZ" dirty="0"/>
          </a:p>
        </p:txBody>
      </p:sp>
      <p:sp>
        <p:nvSpPr>
          <p:cNvPr id="23" name="Picture Placeholder 7"/>
          <p:cNvSpPr>
            <a:spLocks noGrp="1"/>
          </p:cNvSpPr>
          <p:nvPr>
            <p:ph type="pic" sz="quarter" idx="14"/>
          </p:nvPr>
        </p:nvSpPr>
        <p:spPr>
          <a:xfrm>
            <a:off x="4635719" y="1848174"/>
            <a:ext cx="1784664" cy="2756914"/>
          </a:xfrm>
          <a:prstGeom prst="rect">
            <a:avLst/>
          </a:prstGeom>
        </p:spPr>
        <p:txBody>
          <a:bodyPr/>
          <a:lstStyle/>
          <a:p>
            <a:endParaRPr lang="en-NZ" dirty="0"/>
          </a:p>
        </p:txBody>
      </p:sp>
      <p:sp>
        <p:nvSpPr>
          <p:cNvPr id="26" name="Picture Placeholder 7"/>
          <p:cNvSpPr>
            <a:spLocks noGrp="1"/>
          </p:cNvSpPr>
          <p:nvPr>
            <p:ph type="pic" sz="quarter" idx="16"/>
          </p:nvPr>
        </p:nvSpPr>
        <p:spPr>
          <a:xfrm>
            <a:off x="6563477" y="1848174"/>
            <a:ext cx="1784664" cy="2756914"/>
          </a:xfrm>
          <a:prstGeom prst="rect">
            <a:avLst/>
          </a:prstGeom>
        </p:spPr>
        <p:txBody>
          <a:bodyPr/>
          <a:lstStyle/>
          <a:p>
            <a:endParaRPr lang="en-NZ" dirty="0"/>
          </a:p>
        </p:txBody>
      </p:sp>
      <p:sp>
        <p:nvSpPr>
          <p:cNvPr id="45" name="Rectangle 44"/>
          <p:cNvSpPr/>
          <p:nvPr userDrawn="1"/>
        </p:nvSpPr>
        <p:spPr>
          <a:xfrm>
            <a:off x="2699792" y="4571999"/>
            <a:ext cx="1803401" cy="569383"/>
          </a:xfrm>
          <a:prstGeom prst="rect">
            <a:avLst/>
          </a:prstGeom>
          <a:solidFill>
            <a:srgbClr val="5F5F5F"/>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46" name="Text Placeholder 11"/>
          <p:cNvSpPr>
            <a:spLocks noGrp="1"/>
          </p:cNvSpPr>
          <p:nvPr>
            <p:ph type="body" sz="quarter" idx="17" hasCustomPrompt="1"/>
          </p:nvPr>
        </p:nvSpPr>
        <p:spPr>
          <a:xfrm>
            <a:off x="2833379" y="4601755"/>
            <a:ext cx="1525881" cy="520578"/>
          </a:xfrm>
          <a:prstGeom prst="rect">
            <a:avLst/>
          </a:prstGeom>
        </p:spPr>
        <p:txBody>
          <a:bodyPr anchor="t">
            <a:noAutofit/>
          </a:bodyPr>
          <a:lstStyle>
            <a:lvl1pPr marL="0" indent="0" algn="l">
              <a:buNone/>
              <a:defRPr sz="1100" b="0" baseline="0">
                <a:solidFill>
                  <a:schemeClr val="bg1"/>
                </a:solidFill>
                <a:latin typeface="Arial"/>
                <a:cs typeface="Arial"/>
              </a:defRPr>
            </a:lvl1pPr>
          </a:lstStyle>
          <a:p>
            <a:pPr lvl="0"/>
            <a:r>
              <a:rPr lang="en-NZ" dirty="0"/>
              <a:t>Click to add your content here</a:t>
            </a:r>
          </a:p>
        </p:txBody>
      </p:sp>
      <p:sp>
        <p:nvSpPr>
          <p:cNvPr id="47" name="Rectangle 46"/>
          <p:cNvSpPr/>
          <p:nvPr userDrawn="1"/>
        </p:nvSpPr>
        <p:spPr>
          <a:xfrm>
            <a:off x="4627074" y="4571999"/>
            <a:ext cx="1803401" cy="569383"/>
          </a:xfrm>
          <a:prstGeom prst="rect">
            <a:avLst/>
          </a:prstGeom>
          <a:solidFill>
            <a:srgbClr val="5F5F5F"/>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48" name="Text Placeholder 11"/>
          <p:cNvSpPr>
            <a:spLocks noGrp="1"/>
          </p:cNvSpPr>
          <p:nvPr>
            <p:ph type="body" sz="quarter" idx="18" hasCustomPrompt="1"/>
          </p:nvPr>
        </p:nvSpPr>
        <p:spPr>
          <a:xfrm>
            <a:off x="4760661" y="4601755"/>
            <a:ext cx="1525881" cy="520578"/>
          </a:xfrm>
          <a:prstGeom prst="rect">
            <a:avLst/>
          </a:prstGeom>
        </p:spPr>
        <p:txBody>
          <a:bodyPr anchor="t">
            <a:noAutofit/>
          </a:bodyPr>
          <a:lstStyle>
            <a:lvl1pPr marL="0" indent="0" algn="l">
              <a:buNone/>
              <a:defRPr sz="1100" b="0" baseline="0">
                <a:solidFill>
                  <a:schemeClr val="bg1"/>
                </a:solidFill>
                <a:latin typeface="Arial"/>
                <a:cs typeface="Arial"/>
              </a:defRPr>
            </a:lvl1pPr>
          </a:lstStyle>
          <a:p>
            <a:pPr lvl="0"/>
            <a:r>
              <a:rPr lang="en-NZ" dirty="0"/>
              <a:t>Click to add your content here</a:t>
            </a:r>
          </a:p>
        </p:txBody>
      </p:sp>
      <p:sp>
        <p:nvSpPr>
          <p:cNvPr id="49" name="Rectangle 48"/>
          <p:cNvSpPr/>
          <p:nvPr userDrawn="1"/>
        </p:nvSpPr>
        <p:spPr>
          <a:xfrm>
            <a:off x="6550161" y="4571999"/>
            <a:ext cx="1803401" cy="569383"/>
          </a:xfrm>
          <a:prstGeom prst="rect">
            <a:avLst/>
          </a:prstGeom>
          <a:solidFill>
            <a:srgbClr val="5F5F5F"/>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50" name="Text Placeholder 11"/>
          <p:cNvSpPr>
            <a:spLocks noGrp="1"/>
          </p:cNvSpPr>
          <p:nvPr>
            <p:ph type="body" sz="quarter" idx="19" hasCustomPrompt="1"/>
          </p:nvPr>
        </p:nvSpPr>
        <p:spPr>
          <a:xfrm>
            <a:off x="6683748" y="4601755"/>
            <a:ext cx="1525881" cy="520578"/>
          </a:xfrm>
          <a:prstGeom prst="rect">
            <a:avLst/>
          </a:prstGeom>
        </p:spPr>
        <p:txBody>
          <a:bodyPr anchor="t">
            <a:noAutofit/>
          </a:bodyPr>
          <a:lstStyle>
            <a:lvl1pPr marL="0" indent="0" algn="l">
              <a:buNone/>
              <a:defRPr sz="1100" b="0" baseline="0">
                <a:solidFill>
                  <a:schemeClr val="bg1"/>
                </a:solidFill>
                <a:latin typeface="Arial"/>
                <a:cs typeface="Arial"/>
              </a:defRPr>
            </a:lvl1pPr>
          </a:lstStyle>
          <a:p>
            <a:pPr lvl="0"/>
            <a:r>
              <a:rPr lang="en-NZ" dirty="0"/>
              <a:t>Click to add your content here</a:t>
            </a:r>
          </a:p>
        </p:txBody>
      </p:sp>
      <p:sp>
        <p:nvSpPr>
          <p:cNvPr id="17" name="Rectangle 16"/>
          <p:cNvSpPr/>
          <p:nvPr userDrawn="1"/>
        </p:nvSpPr>
        <p:spPr>
          <a:xfrm>
            <a:off x="408215" y="0"/>
            <a:ext cx="3565071" cy="1297213"/>
          </a:xfrm>
          <a:prstGeom prst="rect">
            <a:avLst/>
          </a:prstGeom>
          <a:solidFill>
            <a:srgbClr val="0074C8"/>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21" name="Title 1"/>
          <p:cNvSpPr>
            <a:spLocks noGrp="1"/>
          </p:cNvSpPr>
          <p:nvPr>
            <p:ph type="title" hasCustomPrompt="1"/>
          </p:nvPr>
        </p:nvSpPr>
        <p:spPr>
          <a:xfrm>
            <a:off x="698829" y="139921"/>
            <a:ext cx="7010071" cy="983838"/>
          </a:xfrm>
          <a:prstGeom prst="rect">
            <a:avLst/>
          </a:prstGeom>
        </p:spPr>
        <p:txBody>
          <a:bodyPr/>
          <a:lstStyle>
            <a:lvl1pPr>
              <a:defRPr baseline="0"/>
            </a:lvl1pPr>
          </a:lstStyle>
          <a:p>
            <a:r>
              <a:rPr lang="en-AU" dirty="0"/>
              <a:t>CLICK TO </a:t>
            </a:r>
            <a:br>
              <a:rPr lang="en-AU" dirty="0"/>
            </a:br>
            <a:r>
              <a:rPr lang="en-AU" dirty="0"/>
              <a:t>EDIT TITLE</a:t>
            </a:r>
            <a:endParaRPr lang="en-US" dirty="0"/>
          </a:p>
        </p:txBody>
      </p:sp>
    </p:spTree>
    <p:extLst>
      <p:ext uri="{BB962C8B-B14F-4D97-AF65-F5344CB8AC3E}">
        <p14:creationId xmlns:p14="http://schemas.microsoft.com/office/powerpoint/2010/main" val="167436615"/>
      </p:ext>
    </p:extLst>
  </p:cSld>
  <p:clrMapOvr>
    <a:masterClrMapping/>
  </p:clrMapOvr>
  <p:transition>
    <p:wipe dir="u"/>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5_Four Text Columns Slide">
    <p:spTree>
      <p:nvGrpSpPr>
        <p:cNvPr id="1" name=""/>
        <p:cNvGrpSpPr/>
        <p:nvPr/>
      </p:nvGrpSpPr>
      <p:grpSpPr>
        <a:xfrm>
          <a:off x="0" y="0"/>
          <a:ext cx="0" cy="0"/>
          <a:chOff x="0" y="0"/>
          <a:chExt cx="0" cy="0"/>
        </a:xfrm>
      </p:grpSpPr>
      <p:sp>
        <p:nvSpPr>
          <p:cNvPr id="32" name="Rectangle 31"/>
          <p:cNvSpPr/>
          <p:nvPr userDrawn="1"/>
        </p:nvSpPr>
        <p:spPr>
          <a:xfrm>
            <a:off x="408215" y="0"/>
            <a:ext cx="3565071" cy="1297213"/>
          </a:xfrm>
          <a:prstGeom prst="rect">
            <a:avLst/>
          </a:prstGeom>
          <a:solidFill>
            <a:srgbClr val="0074C8"/>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5" name="Picture Placeholder 7"/>
          <p:cNvSpPr>
            <a:spLocks noGrp="1"/>
          </p:cNvSpPr>
          <p:nvPr>
            <p:ph type="pic" sz="quarter" idx="10"/>
          </p:nvPr>
        </p:nvSpPr>
        <p:spPr>
          <a:xfrm>
            <a:off x="780203" y="1841982"/>
            <a:ext cx="1378797" cy="2729804"/>
          </a:xfrm>
          <a:prstGeom prst="rect">
            <a:avLst/>
          </a:prstGeom>
        </p:spPr>
        <p:txBody>
          <a:bodyPr/>
          <a:lstStyle/>
          <a:p>
            <a:endParaRPr lang="en-NZ" dirty="0"/>
          </a:p>
        </p:txBody>
      </p:sp>
      <p:sp>
        <p:nvSpPr>
          <p:cNvPr id="18" name="Rectangle 17"/>
          <p:cNvSpPr/>
          <p:nvPr userDrawn="1"/>
        </p:nvSpPr>
        <p:spPr>
          <a:xfrm>
            <a:off x="770466" y="4572000"/>
            <a:ext cx="1397001" cy="569383"/>
          </a:xfrm>
          <a:prstGeom prst="rect">
            <a:avLst/>
          </a:prstGeom>
          <a:solidFill>
            <a:srgbClr val="5F5F5F"/>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2" name="Title 1"/>
          <p:cNvSpPr>
            <a:spLocks noGrp="1"/>
          </p:cNvSpPr>
          <p:nvPr>
            <p:ph type="title" hasCustomPrompt="1"/>
          </p:nvPr>
        </p:nvSpPr>
        <p:spPr>
          <a:xfrm>
            <a:off x="698829" y="9072"/>
            <a:ext cx="7010071" cy="983838"/>
          </a:xfrm>
          <a:prstGeom prst="rect">
            <a:avLst/>
          </a:prstGeom>
        </p:spPr>
        <p:txBody>
          <a:bodyPr/>
          <a:lstStyle/>
          <a:p>
            <a:r>
              <a:rPr lang="en-AU" dirty="0"/>
              <a:t>CLICK TO </a:t>
            </a:r>
            <a:br>
              <a:rPr lang="en-AU" dirty="0"/>
            </a:br>
            <a:r>
              <a:rPr lang="en-AU" dirty="0"/>
              <a:t>EDIT TITLE</a:t>
            </a:r>
            <a:endParaRPr lang="en-US" dirty="0"/>
          </a:p>
        </p:txBody>
      </p:sp>
      <p:sp>
        <p:nvSpPr>
          <p:cNvPr id="19" name="Text Placeholder 11"/>
          <p:cNvSpPr>
            <a:spLocks noGrp="1"/>
          </p:cNvSpPr>
          <p:nvPr>
            <p:ph type="body" sz="quarter" idx="11" hasCustomPrompt="1"/>
          </p:nvPr>
        </p:nvSpPr>
        <p:spPr>
          <a:xfrm>
            <a:off x="904052" y="4601754"/>
            <a:ext cx="1136415" cy="520578"/>
          </a:xfrm>
          <a:prstGeom prst="rect">
            <a:avLst/>
          </a:prstGeom>
        </p:spPr>
        <p:txBody>
          <a:bodyPr anchor="t">
            <a:noAutofit/>
          </a:bodyPr>
          <a:lstStyle>
            <a:lvl1pPr marL="0" indent="0" algn="l">
              <a:buNone/>
              <a:defRPr sz="1100" b="0" baseline="0">
                <a:solidFill>
                  <a:schemeClr val="bg1"/>
                </a:solidFill>
                <a:latin typeface="Arial"/>
                <a:cs typeface="Arial"/>
              </a:defRPr>
            </a:lvl1pPr>
          </a:lstStyle>
          <a:p>
            <a:pPr lvl="0"/>
            <a:r>
              <a:rPr lang="en-NZ" dirty="0"/>
              <a:t>Click to add your content here</a:t>
            </a:r>
          </a:p>
        </p:txBody>
      </p:sp>
      <p:sp>
        <p:nvSpPr>
          <p:cNvPr id="20" name="Picture Placeholder 7"/>
          <p:cNvSpPr>
            <a:spLocks noGrp="1"/>
          </p:cNvSpPr>
          <p:nvPr>
            <p:ph type="pic" sz="quarter" idx="12"/>
          </p:nvPr>
        </p:nvSpPr>
        <p:spPr>
          <a:xfrm>
            <a:off x="2324088" y="1841982"/>
            <a:ext cx="1378797" cy="2729804"/>
          </a:xfrm>
          <a:prstGeom prst="rect">
            <a:avLst/>
          </a:prstGeom>
        </p:spPr>
        <p:txBody>
          <a:bodyPr/>
          <a:lstStyle/>
          <a:p>
            <a:endParaRPr lang="en-NZ" dirty="0"/>
          </a:p>
        </p:txBody>
      </p:sp>
      <p:sp>
        <p:nvSpPr>
          <p:cNvPr id="21" name="Rectangle 20"/>
          <p:cNvSpPr/>
          <p:nvPr userDrawn="1"/>
        </p:nvSpPr>
        <p:spPr>
          <a:xfrm>
            <a:off x="2314351" y="4572000"/>
            <a:ext cx="1397001" cy="569383"/>
          </a:xfrm>
          <a:prstGeom prst="rect">
            <a:avLst/>
          </a:prstGeom>
          <a:solidFill>
            <a:srgbClr val="5F5F5F"/>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22" name="Text Placeholder 11"/>
          <p:cNvSpPr>
            <a:spLocks noGrp="1"/>
          </p:cNvSpPr>
          <p:nvPr>
            <p:ph type="body" sz="quarter" idx="13" hasCustomPrompt="1"/>
          </p:nvPr>
        </p:nvSpPr>
        <p:spPr>
          <a:xfrm>
            <a:off x="2447937" y="4601754"/>
            <a:ext cx="1136415" cy="520578"/>
          </a:xfrm>
          <a:prstGeom prst="rect">
            <a:avLst/>
          </a:prstGeom>
        </p:spPr>
        <p:txBody>
          <a:bodyPr anchor="t">
            <a:noAutofit/>
          </a:bodyPr>
          <a:lstStyle>
            <a:lvl1pPr marL="0" indent="0" algn="l">
              <a:buNone/>
              <a:defRPr sz="1100" b="0" baseline="0">
                <a:solidFill>
                  <a:schemeClr val="bg1"/>
                </a:solidFill>
                <a:latin typeface="Arial"/>
                <a:cs typeface="Arial"/>
              </a:defRPr>
            </a:lvl1pPr>
          </a:lstStyle>
          <a:p>
            <a:pPr lvl="0"/>
            <a:r>
              <a:rPr lang="en-NZ" dirty="0"/>
              <a:t>Click to add your content here</a:t>
            </a:r>
          </a:p>
        </p:txBody>
      </p:sp>
      <p:sp>
        <p:nvSpPr>
          <p:cNvPr id="23" name="Picture Placeholder 7"/>
          <p:cNvSpPr>
            <a:spLocks noGrp="1"/>
          </p:cNvSpPr>
          <p:nvPr>
            <p:ph type="pic" sz="quarter" idx="14"/>
          </p:nvPr>
        </p:nvSpPr>
        <p:spPr>
          <a:xfrm>
            <a:off x="3870124" y="1841981"/>
            <a:ext cx="1378797" cy="2746405"/>
          </a:xfrm>
          <a:prstGeom prst="rect">
            <a:avLst/>
          </a:prstGeom>
        </p:spPr>
        <p:txBody>
          <a:bodyPr/>
          <a:lstStyle/>
          <a:p>
            <a:endParaRPr lang="en-NZ" dirty="0"/>
          </a:p>
        </p:txBody>
      </p:sp>
      <p:sp>
        <p:nvSpPr>
          <p:cNvPr id="24" name="Rectangle 23"/>
          <p:cNvSpPr/>
          <p:nvPr userDrawn="1"/>
        </p:nvSpPr>
        <p:spPr>
          <a:xfrm>
            <a:off x="3860387" y="4572000"/>
            <a:ext cx="1397001" cy="569383"/>
          </a:xfrm>
          <a:prstGeom prst="rect">
            <a:avLst/>
          </a:prstGeom>
          <a:solidFill>
            <a:srgbClr val="5F5F5F"/>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25" name="Text Placeholder 11"/>
          <p:cNvSpPr>
            <a:spLocks noGrp="1"/>
          </p:cNvSpPr>
          <p:nvPr>
            <p:ph type="body" sz="quarter" idx="15" hasCustomPrompt="1"/>
          </p:nvPr>
        </p:nvSpPr>
        <p:spPr>
          <a:xfrm>
            <a:off x="3993973" y="4601754"/>
            <a:ext cx="1136415" cy="520578"/>
          </a:xfrm>
          <a:prstGeom prst="rect">
            <a:avLst/>
          </a:prstGeom>
        </p:spPr>
        <p:txBody>
          <a:bodyPr anchor="t">
            <a:noAutofit/>
          </a:bodyPr>
          <a:lstStyle>
            <a:lvl1pPr marL="0" indent="0" algn="l">
              <a:buNone/>
              <a:defRPr sz="1100" b="0" baseline="0">
                <a:solidFill>
                  <a:schemeClr val="bg1"/>
                </a:solidFill>
                <a:latin typeface="Arial"/>
                <a:cs typeface="Arial"/>
              </a:defRPr>
            </a:lvl1pPr>
          </a:lstStyle>
          <a:p>
            <a:pPr lvl="0"/>
            <a:r>
              <a:rPr lang="en-NZ" dirty="0"/>
              <a:t>Click to add your content here</a:t>
            </a:r>
          </a:p>
        </p:txBody>
      </p:sp>
      <p:sp>
        <p:nvSpPr>
          <p:cNvPr id="26" name="Picture Placeholder 7"/>
          <p:cNvSpPr>
            <a:spLocks noGrp="1"/>
          </p:cNvSpPr>
          <p:nvPr>
            <p:ph type="pic" sz="quarter" idx="16"/>
          </p:nvPr>
        </p:nvSpPr>
        <p:spPr>
          <a:xfrm>
            <a:off x="5420432" y="1841981"/>
            <a:ext cx="1378797" cy="2746405"/>
          </a:xfrm>
          <a:prstGeom prst="rect">
            <a:avLst/>
          </a:prstGeom>
        </p:spPr>
        <p:txBody>
          <a:bodyPr/>
          <a:lstStyle/>
          <a:p>
            <a:endParaRPr lang="en-NZ" dirty="0"/>
          </a:p>
        </p:txBody>
      </p:sp>
      <p:sp>
        <p:nvSpPr>
          <p:cNvPr id="27" name="Rectangle 26"/>
          <p:cNvSpPr/>
          <p:nvPr userDrawn="1"/>
        </p:nvSpPr>
        <p:spPr>
          <a:xfrm>
            <a:off x="5410695" y="4572000"/>
            <a:ext cx="1397001" cy="569383"/>
          </a:xfrm>
          <a:prstGeom prst="rect">
            <a:avLst/>
          </a:prstGeom>
          <a:solidFill>
            <a:srgbClr val="5F5F5F"/>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28" name="Text Placeholder 11"/>
          <p:cNvSpPr>
            <a:spLocks noGrp="1"/>
          </p:cNvSpPr>
          <p:nvPr>
            <p:ph type="body" sz="quarter" idx="17" hasCustomPrompt="1"/>
          </p:nvPr>
        </p:nvSpPr>
        <p:spPr>
          <a:xfrm>
            <a:off x="5544281" y="4601754"/>
            <a:ext cx="1136415" cy="520578"/>
          </a:xfrm>
          <a:prstGeom prst="rect">
            <a:avLst/>
          </a:prstGeom>
        </p:spPr>
        <p:txBody>
          <a:bodyPr anchor="t">
            <a:noAutofit/>
          </a:bodyPr>
          <a:lstStyle>
            <a:lvl1pPr marL="0" indent="0" algn="l">
              <a:buNone/>
              <a:defRPr sz="1100" b="0" baseline="0">
                <a:solidFill>
                  <a:schemeClr val="bg1"/>
                </a:solidFill>
                <a:latin typeface="Arial"/>
                <a:cs typeface="Arial"/>
              </a:defRPr>
            </a:lvl1pPr>
          </a:lstStyle>
          <a:p>
            <a:pPr lvl="0"/>
            <a:r>
              <a:rPr lang="en-NZ" dirty="0"/>
              <a:t>Click to add your content here</a:t>
            </a:r>
          </a:p>
        </p:txBody>
      </p:sp>
      <p:sp>
        <p:nvSpPr>
          <p:cNvPr id="29" name="Picture Placeholder 7"/>
          <p:cNvSpPr>
            <a:spLocks noGrp="1"/>
          </p:cNvSpPr>
          <p:nvPr>
            <p:ph type="pic" sz="quarter" idx="18"/>
          </p:nvPr>
        </p:nvSpPr>
        <p:spPr>
          <a:xfrm>
            <a:off x="6961003" y="1841981"/>
            <a:ext cx="1378797" cy="2746405"/>
          </a:xfrm>
          <a:prstGeom prst="rect">
            <a:avLst/>
          </a:prstGeom>
        </p:spPr>
        <p:txBody>
          <a:bodyPr/>
          <a:lstStyle/>
          <a:p>
            <a:endParaRPr lang="en-NZ" dirty="0"/>
          </a:p>
        </p:txBody>
      </p:sp>
      <p:sp>
        <p:nvSpPr>
          <p:cNvPr id="30" name="Rectangle 29"/>
          <p:cNvSpPr/>
          <p:nvPr userDrawn="1"/>
        </p:nvSpPr>
        <p:spPr>
          <a:xfrm>
            <a:off x="6951266" y="4572000"/>
            <a:ext cx="1397001" cy="569383"/>
          </a:xfrm>
          <a:prstGeom prst="rect">
            <a:avLst/>
          </a:prstGeom>
          <a:solidFill>
            <a:srgbClr val="5F5F5F"/>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31" name="Text Placeholder 11"/>
          <p:cNvSpPr>
            <a:spLocks noGrp="1"/>
          </p:cNvSpPr>
          <p:nvPr>
            <p:ph type="body" sz="quarter" idx="19" hasCustomPrompt="1"/>
          </p:nvPr>
        </p:nvSpPr>
        <p:spPr>
          <a:xfrm>
            <a:off x="7084852" y="4601754"/>
            <a:ext cx="1136415" cy="520578"/>
          </a:xfrm>
          <a:prstGeom prst="rect">
            <a:avLst/>
          </a:prstGeom>
        </p:spPr>
        <p:txBody>
          <a:bodyPr anchor="t">
            <a:noAutofit/>
          </a:bodyPr>
          <a:lstStyle>
            <a:lvl1pPr marL="0" indent="0" algn="l">
              <a:buNone/>
              <a:defRPr sz="1100" b="0" baseline="0">
                <a:solidFill>
                  <a:schemeClr val="bg1"/>
                </a:solidFill>
                <a:latin typeface="Arial"/>
                <a:cs typeface="Arial"/>
              </a:defRPr>
            </a:lvl1pPr>
          </a:lstStyle>
          <a:p>
            <a:pPr lvl="0"/>
            <a:r>
              <a:rPr lang="en-NZ" dirty="0"/>
              <a:t>Click to add your content here</a:t>
            </a:r>
          </a:p>
        </p:txBody>
      </p:sp>
      <p:sp>
        <p:nvSpPr>
          <p:cNvPr id="33" name="Rectangle 32"/>
          <p:cNvSpPr/>
          <p:nvPr userDrawn="1"/>
        </p:nvSpPr>
        <p:spPr>
          <a:xfrm>
            <a:off x="408215" y="0"/>
            <a:ext cx="3565071" cy="1297213"/>
          </a:xfrm>
          <a:prstGeom prst="rect">
            <a:avLst/>
          </a:prstGeom>
          <a:solidFill>
            <a:srgbClr val="0074C8"/>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34" name="Title 1"/>
          <p:cNvSpPr txBox="1">
            <a:spLocks/>
          </p:cNvSpPr>
          <p:nvPr userDrawn="1"/>
        </p:nvSpPr>
        <p:spPr>
          <a:xfrm>
            <a:off x="698829" y="139921"/>
            <a:ext cx="7010071" cy="983838"/>
          </a:xfrm>
          <a:prstGeom prst="rect">
            <a:avLst/>
          </a:prstGeom>
        </p:spPr>
        <p:txBody>
          <a:bodyPr vert="horz" lIns="0" tIns="45720" rIns="91440" bIns="45720" rtlCol="0" anchor="b">
            <a:normAutofit/>
          </a:bodyPr>
          <a:lstStyle>
            <a:lvl1pPr algn="l" defTabSz="914400" rtl="0" eaLnBrk="1" latinLnBrk="0" hangingPunct="1">
              <a:lnSpc>
                <a:spcPts val="2900"/>
              </a:lnSpc>
              <a:spcBef>
                <a:spcPct val="0"/>
              </a:spcBef>
              <a:buNone/>
              <a:defRPr sz="3200" b="0" kern="1200" baseline="0">
                <a:solidFill>
                  <a:srgbClr val="FFFFFF"/>
                </a:solidFill>
                <a:latin typeface="+mj-lt"/>
                <a:ea typeface="+mj-ea"/>
                <a:cs typeface="+mj-cs"/>
              </a:defRPr>
            </a:lvl1pPr>
          </a:lstStyle>
          <a:p>
            <a:r>
              <a:rPr lang="en-AU"/>
              <a:t>CLICK TO </a:t>
            </a:r>
            <a:br>
              <a:rPr lang="en-AU"/>
            </a:br>
            <a:r>
              <a:rPr lang="en-AU"/>
              <a:t>EDIT TITLE</a:t>
            </a:r>
            <a:endParaRPr lang="en-US" dirty="0"/>
          </a:p>
        </p:txBody>
      </p:sp>
    </p:spTree>
    <p:extLst>
      <p:ext uri="{BB962C8B-B14F-4D97-AF65-F5344CB8AC3E}">
        <p14:creationId xmlns:p14="http://schemas.microsoft.com/office/powerpoint/2010/main" val="2801287836"/>
      </p:ext>
    </p:extLst>
  </p:cSld>
  <p:clrMapOvr>
    <a:masterClrMapping/>
  </p:clrMapOvr>
  <p:transition>
    <p:wipe dir="u"/>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Text Placeholder 9"/>
          <p:cNvSpPr>
            <a:spLocks noGrp="1"/>
          </p:cNvSpPr>
          <p:nvPr>
            <p:ph type="body" sz="quarter" idx="15"/>
          </p:nvPr>
        </p:nvSpPr>
        <p:spPr>
          <a:xfrm>
            <a:off x="4783830" y="2697261"/>
            <a:ext cx="1849641" cy="2285047"/>
          </a:xfrm>
          <a:prstGeom prst="rect">
            <a:avLst/>
          </a:prstGeom>
        </p:spPr>
        <p:txBody>
          <a:bodyPr/>
          <a:lstStyle>
            <a:lvl1pPr marL="180000" indent="-180000">
              <a:spcBef>
                <a:spcPts val="0"/>
              </a:spcBef>
              <a:spcAft>
                <a:spcPts val="0"/>
              </a:spcAft>
              <a:buFont typeface="Arial" pitchFamily="34" charset="0"/>
              <a:buChar char="•"/>
              <a:defRPr sz="1400" baseline="0"/>
            </a:lvl1pPr>
            <a:lvl2pPr marL="645750" indent="-285750">
              <a:lnSpc>
                <a:spcPct val="150000"/>
              </a:lnSpc>
              <a:spcBef>
                <a:spcPts val="0"/>
              </a:spcBef>
              <a:spcAft>
                <a:spcPts val="0"/>
              </a:spcAft>
              <a:buFont typeface="Arial" pitchFamily="34" charset="0"/>
              <a:buChar char="–"/>
              <a:defRPr sz="1400" baseline="0"/>
            </a:lvl2pPr>
            <a:lvl3pPr marL="1005750" marR="0" indent="-285750" algn="l" defTabSz="914400" rtl="0" eaLnBrk="0" fontAlgn="base" latinLnBrk="0" hangingPunct="0">
              <a:lnSpc>
                <a:spcPct val="100000"/>
              </a:lnSpc>
              <a:spcBef>
                <a:spcPts val="0"/>
              </a:spcBef>
              <a:spcAft>
                <a:spcPts val="0"/>
              </a:spcAft>
              <a:buClrTx/>
              <a:buSzTx/>
              <a:buFont typeface="Arial" pitchFamily="34" charset="0"/>
              <a:buChar char="–"/>
              <a:tabLst/>
              <a:defRPr sz="1400" baseline="0"/>
            </a:lvl3pPr>
            <a:lvl4pPr marL="1260000" indent="-180000">
              <a:spcBef>
                <a:spcPts val="0"/>
              </a:spcBef>
              <a:spcAft>
                <a:spcPts val="0"/>
              </a:spcAft>
              <a:buFont typeface="Arial" pitchFamily="34" charset="0"/>
              <a:buChar char="-"/>
              <a:defRPr sz="1800"/>
            </a:lvl4pPr>
            <a:lvl5pPr marL="1440000" indent="0">
              <a:spcBef>
                <a:spcPts val="0"/>
              </a:spcBef>
              <a:spcAft>
                <a:spcPts val="0"/>
              </a:spcAft>
              <a:buFont typeface="Arial" pitchFamily="34" charset="0"/>
              <a:buNone/>
              <a:defRPr sz="1800"/>
            </a:lvl5pPr>
          </a:lstStyle>
          <a:p>
            <a:pPr lvl="0"/>
            <a:r>
              <a:rPr lang="en-US"/>
              <a:t>Click to edit Master text styles</a:t>
            </a:r>
          </a:p>
        </p:txBody>
      </p:sp>
      <p:sp>
        <p:nvSpPr>
          <p:cNvPr id="4" name="Text Placeholder 9"/>
          <p:cNvSpPr>
            <a:spLocks noGrp="1"/>
          </p:cNvSpPr>
          <p:nvPr>
            <p:ph type="body" sz="quarter" idx="16"/>
          </p:nvPr>
        </p:nvSpPr>
        <p:spPr>
          <a:xfrm>
            <a:off x="7082530" y="2697261"/>
            <a:ext cx="1849641" cy="2285047"/>
          </a:xfrm>
          <a:prstGeom prst="rect">
            <a:avLst/>
          </a:prstGeom>
        </p:spPr>
        <p:txBody>
          <a:bodyPr/>
          <a:lstStyle>
            <a:lvl1pPr marL="180000" indent="-180000">
              <a:spcBef>
                <a:spcPts val="0"/>
              </a:spcBef>
              <a:spcAft>
                <a:spcPts val="0"/>
              </a:spcAft>
              <a:buFont typeface="Arial" pitchFamily="34" charset="0"/>
              <a:buChar char="•"/>
              <a:defRPr sz="1400" baseline="0"/>
            </a:lvl1pPr>
            <a:lvl2pPr marL="645750" indent="-285750">
              <a:lnSpc>
                <a:spcPct val="150000"/>
              </a:lnSpc>
              <a:spcBef>
                <a:spcPts val="0"/>
              </a:spcBef>
              <a:spcAft>
                <a:spcPts val="0"/>
              </a:spcAft>
              <a:buFont typeface="Arial" pitchFamily="34" charset="0"/>
              <a:buChar char="–"/>
              <a:defRPr sz="1400" baseline="0"/>
            </a:lvl2pPr>
            <a:lvl3pPr marL="1005750" marR="0" indent="-285750" algn="l" defTabSz="914400" rtl="0" eaLnBrk="0" fontAlgn="base" latinLnBrk="0" hangingPunct="0">
              <a:lnSpc>
                <a:spcPct val="100000"/>
              </a:lnSpc>
              <a:spcBef>
                <a:spcPts val="0"/>
              </a:spcBef>
              <a:spcAft>
                <a:spcPts val="0"/>
              </a:spcAft>
              <a:buClrTx/>
              <a:buSzTx/>
              <a:buFont typeface="Arial" pitchFamily="34" charset="0"/>
              <a:buChar char="–"/>
              <a:tabLst/>
              <a:defRPr sz="1400" baseline="0"/>
            </a:lvl3pPr>
            <a:lvl4pPr marL="1260000" indent="-180000">
              <a:spcBef>
                <a:spcPts val="0"/>
              </a:spcBef>
              <a:spcAft>
                <a:spcPts val="0"/>
              </a:spcAft>
              <a:buFont typeface="Arial" pitchFamily="34" charset="0"/>
              <a:buChar char="-"/>
              <a:defRPr sz="1800"/>
            </a:lvl4pPr>
            <a:lvl5pPr marL="1440000" indent="0">
              <a:spcBef>
                <a:spcPts val="0"/>
              </a:spcBef>
              <a:spcAft>
                <a:spcPts val="0"/>
              </a:spcAft>
              <a:buFont typeface="Arial" pitchFamily="34" charset="0"/>
              <a:buNone/>
              <a:defRPr sz="1800"/>
            </a:lvl5pPr>
          </a:lstStyle>
          <a:p>
            <a:pPr lvl="0"/>
            <a:r>
              <a:rPr lang="en-US"/>
              <a:t>Click to edit Master text styles</a:t>
            </a:r>
          </a:p>
        </p:txBody>
      </p:sp>
      <p:sp>
        <p:nvSpPr>
          <p:cNvPr id="5" name="Text Placeholder 9"/>
          <p:cNvSpPr>
            <a:spLocks noGrp="1"/>
          </p:cNvSpPr>
          <p:nvPr>
            <p:ph type="body" sz="quarter" idx="17"/>
          </p:nvPr>
        </p:nvSpPr>
        <p:spPr>
          <a:xfrm>
            <a:off x="194441" y="2697261"/>
            <a:ext cx="1884418" cy="2285047"/>
          </a:xfrm>
          <a:prstGeom prst="rect">
            <a:avLst/>
          </a:prstGeom>
        </p:spPr>
        <p:txBody>
          <a:bodyPr/>
          <a:lstStyle>
            <a:lvl1pPr marL="180000" indent="-180000">
              <a:spcBef>
                <a:spcPts val="0"/>
              </a:spcBef>
              <a:spcAft>
                <a:spcPts val="0"/>
              </a:spcAft>
              <a:buFont typeface="Arial" pitchFamily="34" charset="0"/>
              <a:buChar char="•"/>
              <a:defRPr sz="1400" baseline="0"/>
            </a:lvl1pPr>
            <a:lvl2pPr marL="645750" indent="-285750">
              <a:lnSpc>
                <a:spcPct val="150000"/>
              </a:lnSpc>
              <a:spcBef>
                <a:spcPts val="0"/>
              </a:spcBef>
              <a:spcAft>
                <a:spcPts val="0"/>
              </a:spcAft>
              <a:buFont typeface="Arial" pitchFamily="34" charset="0"/>
              <a:buChar char="–"/>
              <a:defRPr sz="1400" baseline="0"/>
            </a:lvl2pPr>
            <a:lvl3pPr marL="1005750" marR="0" indent="-285750" algn="l" defTabSz="914400" rtl="0" eaLnBrk="0" fontAlgn="base" latinLnBrk="0" hangingPunct="0">
              <a:lnSpc>
                <a:spcPct val="100000"/>
              </a:lnSpc>
              <a:spcBef>
                <a:spcPts val="0"/>
              </a:spcBef>
              <a:spcAft>
                <a:spcPts val="0"/>
              </a:spcAft>
              <a:buClrTx/>
              <a:buSzTx/>
              <a:buFont typeface="Arial" pitchFamily="34" charset="0"/>
              <a:buChar char="–"/>
              <a:tabLst/>
              <a:defRPr sz="1400" baseline="0"/>
            </a:lvl3pPr>
            <a:lvl4pPr marL="1260000" indent="-180000">
              <a:spcBef>
                <a:spcPts val="0"/>
              </a:spcBef>
              <a:spcAft>
                <a:spcPts val="0"/>
              </a:spcAft>
              <a:buFont typeface="Arial" pitchFamily="34" charset="0"/>
              <a:buChar char="-"/>
              <a:defRPr sz="1800"/>
            </a:lvl4pPr>
            <a:lvl5pPr marL="1440000" indent="0">
              <a:spcBef>
                <a:spcPts val="0"/>
              </a:spcBef>
              <a:spcAft>
                <a:spcPts val="0"/>
              </a:spcAft>
              <a:buFont typeface="Arial" pitchFamily="34" charset="0"/>
              <a:buNone/>
              <a:defRPr sz="1800"/>
            </a:lvl5pPr>
          </a:lstStyle>
          <a:p>
            <a:pPr lvl="0"/>
            <a:r>
              <a:rPr lang="en-US"/>
              <a:t>Click to edit Master text styles</a:t>
            </a:r>
          </a:p>
        </p:txBody>
      </p:sp>
      <p:sp>
        <p:nvSpPr>
          <p:cNvPr id="6" name="Text Placeholder 9"/>
          <p:cNvSpPr>
            <a:spLocks noGrp="1"/>
          </p:cNvSpPr>
          <p:nvPr>
            <p:ph type="body" sz="quarter" idx="18"/>
          </p:nvPr>
        </p:nvSpPr>
        <p:spPr>
          <a:xfrm>
            <a:off x="2489933" y="2697261"/>
            <a:ext cx="1840035" cy="2285047"/>
          </a:xfrm>
          <a:prstGeom prst="rect">
            <a:avLst/>
          </a:prstGeom>
        </p:spPr>
        <p:txBody>
          <a:bodyPr/>
          <a:lstStyle>
            <a:lvl1pPr marL="180000" indent="-180000">
              <a:spcBef>
                <a:spcPts val="0"/>
              </a:spcBef>
              <a:spcAft>
                <a:spcPts val="0"/>
              </a:spcAft>
              <a:buFont typeface="Arial" pitchFamily="34" charset="0"/>
              <a:buChar char="•"/>
              <a:defRPr sz="1400" baseline="0"/>
            </a:lvl1pPr>
            <a:lvl2pPr marL="645750" indent="-285750">
              <a:lnSpc>
                <a:spcPct val="150000"/>
              </a:lnSpc>
              <a:spcBef>
                <a:spcPts val="0"/>
              </a:spcBef>
              <a:spcAft>
                <a:spcPts val="0"/>
              </a:spcAft>
              <a:buFont typeface="Arial" pitchFamily="34" charset="0"/>
              <a:buChar char="–"/>
              <a:defRPr sz="1400" baseline="0"/>
            </a:lvl2pPr>
            <a:lvl3pPr marL="1005750" marR="0" indent="-285750" algn="l" defTabSz="914400" rtl="0" eaLnBrk="0" fontAlgn="base" latinLnBrk="0" hangingPunct="0">
              <a:lnSpc>
                <a:spcPct val="100000"/>
              </a:lnSpc>
              <a:spcBef>
                <a:spcPts val="0"/>
              </a:spcBef>
              <a:spcAft>
                <a:spcPts val="0"/>
              </a:spcAft>
              <a:buClrTx/>
              <a:buSzTx/>
              <a:buFont typeface="Arial" pitchFamily="34" charset="0"/>
              <a:buChar char="–"/>
              <a:tabLst/>
              <a:defRPr sz="1400" baseline="0"/>
            </a:lvl3pPr>
            <a:lvl4pPr marL="1260000" indent="-180000">
              <a:spcBef>
                <a:spcPts val="0"/>
              </a:spcBef>
              <a:spcAft>
                <a:spcPts val="0"/>
              </a:spcAft>
              <a:buFont typeface="Arial" pitchFamily="34" charset="0"/>
              <a:buChar char="-"/>
              <a:defRPr sz="1800"/>
            </a:lvl4pPr>
            <a:lvl5pPr marL="1440000" indent="0">
              <a:spcBef>
                <a:spcPts val="0"/>
              </a:spcBef>
              <a:spcAft>
                <a:spcPts val="0"/>
              </a:spcAft>
              <a:buFont typeface="Arial" pitchFamily="34" charset="0"/>
              <a:buNone/>
              <a:defRPr sz="1800"/>
            </a:lvl5pPr>
          </a:lstStyle>
          <a:p>
            <a:pPr lvl="0"/>
            <a:r>
              <a:rPr lang="en-US"/>
              <a:t>Click to edit Master text styles</a:t>
            </a:r>
          </a:p>
        </p:txBody>
      </p:sp>
      <p:sp>
        <p:nvSpPr>
          <p:cNvPr id="12" name="Picture Placeholder 2"/>
          <p:cNvSpPr>
            <a:spLocks noGrp="1"/>
          </p:cNvSpPr>
          <p:nvPr>
            <p:ph type="pic" sz="quarter" idx="19"/>
          </p:nvPr>
        </p:nvSpPr>
        <p:spPr>
          <a:xfrm>
            <a:off x="194367" y="1783500"/>
            <a:ext cx="1884567" cy="806404"/>
          </a:xfrm>
          <a:prstGeom prst="rect">
            <a:avLst/>
          </a:prstGeom>
        </p:spPr>
        <p:txBody>
          <a:bodyPr/>
          <a:lstStyle>
            <a:lvl1pPr marL="0" indent="0">
              <a:buNone/>
              <a:defRPr sz="1400"/>
            </a:lvl1pPr>
          </a:lstStyle>
          <a:p>
            <a:pPr lvl="0"/>
            <a:r>
              <a:rPr lang="en-US" noProof="0"/>
              <a:t>Click icon to add picture</a:t>
            </a:r>
            <a:endParaRPr lang="en-NZ" noProof="0" dirty="0"/>
          </a:p>
        </p:txBody>
      </p:sp>
      <p:sp>
        <p:nvSpPr>
          <p:cNvPr id="13" name="Picture Placeholder 2"/>
          <p:cNvSpPr>
            <a:spLocks noGrp="1"/>
          </p:cNvSpPr>
          <p:nvPr>
            <p:ph type="pic" sz="quarter" idx="20"/>
          </p:nvPr>
        </p:nvSpPr>
        <p:spPr>
          <a:xfrm>
            <a:off x="2489762" y="1783500"/>
            <a:ext cx="1840377" cy="806404"/>
          </a:xfrm>
          <a:prstGeom prst="rect">
            <a:avLst/>
          </a:prstGeom>
        </p:spPr>
        <p:txBody>
          <a:bodyPr/>
          <a:lstStyle>
            <a:lvl1pPr marL="0" indent="0">
              <a:buNone/>
              <a:defRPr sz="1400"/>
            </a:lvl1pPr>
          </a:lstStyle>
          <a:p>
            <a:pPr lvl="0"/>
            <a:r>
              <a:rPr lang="en-US" noProof="0"/>
              <a:t>Click icon to add picture</a:t>
            </a:r>
            <a:endParaRPr lang="en-NZ" noProof="0" dirty="0"/>
          </a:p>
        </p:txBody>
      </p:sp>
      <p:sp>
        <p:nvSpPr>
          <p:cNvPr id="15" name="Picture Placeholder 2"/>
          <p:cNvSpPr>
            <a:spLocks noGrp="1"/>
          </p:cNvSpPr>
          <p:nvPr>
            <p:ph type="pic" sz="quarter" idx="21"/>
          </p:nvPr>
        </p:nvSpPr>
        <p:spPr>
          <a:xfrm>
            <a:off x="4788462" y="1783500"/>
            <a:ext cx="1840377" cy="806404"/>
          </a:xfrm>
          <a:prstGeom prst="rect">
            <a:avLst/>
          </a:prstGeom>
        </p:spPr>
        <p:txBody>
          <a:bodyPr/>
          <a:lstStyle>
            <a:lvl1pPr marL="0" indent="0">
              <a:buNone/>
              <a:defRPr sz="1400"/>
            </a:lvl1pPr>
          </a:lstStyle>
          <a:p>
            <a:pPr lvl="0"/>
            <a:r>
              <a:rPr lang="en-US" noProof="0"/>
              <a:t>Click icon to add picture</a:t>
            </a:r>
            <a:endParaRPr lang="en-NZ" noProof="0" dirty="0"/>
          </a:p>
        </p:txBody>
      </p:sp>
      <p:sp>
        <p:nvSpPr>
          <p:cNvPr id="16" name="Picture Placeholder 2"/>
          <p:cNvSpPr>
            <a:spLocks noGrp="1"/>
          </p:cNvSpPr>
          <p:nvPr>
            <p:ph type="pic" sz="quarter" idx="22"/>
          </p:nvPr>
        </p:nvSpPr>
        <p:spPr>
          <a:xfrm>
            <a:off x="7087162" y="1783500"/>
            <a:ext cx="1840377" cy="806404"/>
          </a:xfrm>
          <a:prstGeom prst="rect">
            <a:avLst/>
          </a:prstGeom>
        </p:spPr>
        <p:txBody>
          <a:bodyPr/>
          <a:lstStyle>
            <a:lvl1pPr marL="0" indent="0">
              <a:buNone/>
              <a:defRPr sz="1400"/>
            </a:lvl1pPr>
          </a:lstStyle>
          <a:p>
            <a:pPr lvl="0"/>
            <a:r>
              <a:rPr lang="en-US" noProof="0"/>
              <a:t>Click icon to add picture</a:t>
            </a:r>
            <a:endParaRPr lang="en-NZ" noProof="0" dirty="0"/>
          </a:p>
        </p:txBody>
      </p:sp>
      <p:sp>
        <p:nvSpPr>
          <p:cNvPr id="18" name="Title Placeholder 1"/>
          <p:cNvSpPr>
            <a:spLocks noGrp="1"/>
          </p:cNvSpPr>
          <p:nvPr>
            <p:ph type="title"/>
          </p:nvPr>
        </p:nvSpPr>
        <p:spPr>
          <a:xfrm>
            <a:off x="539140" y="426065"/>
            <a:ext cx="7015312" cy="950451"/>
          </a:xfrm>
          <a:prstGeom prst="rect">
            <a:avLst/>
          </a:prstGeom>
        </p:spPr>
        <p:txBody>
          <a:bodyPr vert="horz" lIns="91440" tIns="45720" rIns="91440" bIns="45720" rtlCol="0" anchor="t">
            <a:normAutofit/>
          </a:bodyPr>
          <a:lstStyle/>
          <a:p>
            <a:r>
              <a:rPr lang="en-US"/>
              <a:t>Click to edit Master title style</a:t>
            </a:r>
            <a:endParaRPr lang="en-US" dirty="0"/>
          </a:p>
        </p:txBody>
      </p:sp>
      <p:cxnSp>
        <p:nvCxnSpPr>
          <p:cNvPr id="20" name="Straight Connector 19"/>
          <p:cNvCxnSpPr/>
          <p:nvPr userDrawn="1"/>
        </p:nvCxnSpPr>
        <p:spPr>
          <a:xfrm flipV="1">
            <a:off x="2274878" y="1892300"/>
            <a:ext cx="0" cy="3177118"/>
          </a:xfrm>
          <a:prstGeom prst="line">
            <a:avLst/>
          </a:prstGeom>
          <a:ln w="9525" cmpd="sng">
            <a:solidFill>
              <a:srgbClr val="8A8A8D"/>
            </a:solidFill>
            <a:prstDash val="dot"/>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flipV="1">
            <a:off x="4557219" y="1896883"/>
            <a:ext cx="0" cy="3172535"/>
          </a:xfrm>
          <a:prstGeom prst="line">
            <a:avLst/>
          </a:prstGeom>
          <a:ln w="9525" cmpd="sng">
            <a:solidFill>
              <a:srgbClr val="8A8A8D"/>
            </a:solidFill>
            <a:prstDash val="dot"/>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flipV="1">
            <a:off x="6861219" y="1892300"/>
            <a:ext cx="0" cy="3177118"/>
          </a:xfrm>
          <a:prstGeom prst="line">
            <a:avLst/>
          </a:prstGeom>
          <a:ln w="9525" cmpd="sng">
            <a:solidFill>
              <a:srgbClr val="8A8A8D"/>
            </a:solidFill>
            <a:prstDash val="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811649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18" name="Text Placeholder 9"/>
          <p:cNvSpPr>
            <a:spLocks noGrp="1"/>
          </p:cNvSpPr>
          <p:nvPr>
            <p:ph type="body" sz="quarter" idx="14"/>
          </p:nvPr>
        </p:nvSpPr>
        <p:spPr>
          <a:xfrm>
            <a:off x="475563" y="1898650"/>
            <a:ext cx="3918878" cy="3053230"/>
          </a:xfrm>
          <a:prstGeom prst="rect">
            <a:avLst/>
          </a:prstGeom>
        </p:spPr>
        <p:txBody>
          <a:bodyPr/>
          <a:lstStyle>
            <a:lvl1pPr marL="180000" indent="-180000">
              <a:spcBef>
                <a:spcPts val="0"/>
              </a:spcBef>
              <a:spcAft>
                <a:spcPts val="0"/>
              </a:spcAft>
              <a:buFont typeface="Arial" pitchFamily="34" charset="0"/>
              <a:buChar char="•"/>
              <a:defRPr sz="1400" baseline="0"/>
            </a:lvl1pPr>
            <a:lvl2pPr marL="645750" indent="-285750">
              <a:lnSpc>
                <a:spcPct val="150000"/>
              </a:lnSpc>
              <a:spcBef>
                <a:spcPts val="0"/>
              </a:spcBef>
              <a:spcAft>
                <a:spcPts val="0"/>
              </a:spcAft>
              <a:buFont typeface="Arial" pitchFamily="34" charset="0"/>
              <a:buChar char="–"/>
              <a:defRPr sz="1400" baseline="0"/>
            </a:lvl2pPr>
            <a:lvl3pPr marL="1005750" marR="0" indent="-285750" algn="l" defTabSz="914400" rtl="0" eaLnBrk="0" fontAlgn="base" latinLnBrk="0" hangingPunct="0">
              <a:lnSpc>
                <a:spcPct val="100000"/>
              </a:lnSpc>
              <a:spcBef>
                <a:spcPts val="0"/>
              </a:spcBef>
              <a:spcAft>
                <a:spcPts val="0"/>
              </a:spcAft>
              <a:buClrTx/>
              <a:buSzTx/>
              <a:buFont typeface="Arial" pitchFamily="34" charset="0"/>
              <a:buChar char="–"/>
              <a:tabLst/>
              <a:defRPr sz="1400" baseline="0"/>
            </a:lvl3pPr>
            <a:lvl4pPr marL="1260000" indent="-180000">
              <a:spcBef>
                <a:spcPts val="0"/>
              </a:spcBef>
              <a:spcAft>
                <a:spcPts val="0"/>
              </a:spcAft>
              <a:buFont typeface="Arial" pitchFamily="34" charset="0"/>
              <a:buChar char="-"/>
              <a:defRPr sz="1800"/>
            </a:lvl4pPr>
            <a:lvl5pPr marL="1440000" indent="0">
              <a:spcBef>
                <a:spcPts val="0"/>
              </a:spcBef>
              <a:spcAft>
                <a:spcPts val="0"/>
              </a:spcAft>
              <a:buFont typeface="Arial" pitchFamily="34" charset="0"/>
              <a:buNone/>
              <a:defRPr sz="1800"/>
            </a:lvl5pPr>
          </a:lstStyle>
          <a:p>
            <a:pPr lvl="0"/>
            <a:r>
              <a:rPr lang="en-US"/>
              <a:t>Click to edit Master text styles</a:t>
            </a:r>
          </a:p>
          <a:p>
            <a:pPr lvl="1"/>
            <a:r>
              <a:rPr lang="en-US"/>
              <a:t>Second level</a:t>
            </a:r>
          </a:p>
          <a:p>
            <a:pPr lvl="2"/>
            <a:r>
              <a:rPr lang="en-US"/>
              <a:t>Third level</a:t>
            </a:r>
          </a:p>
        </p:txBody>
      </p:sp>
      <p:sp>
        <p:nvSpPr>
          <p:cNvPr id="19" name="Text Placeholder 9"/>
          <p:cNvSpPr>
            <a:spLocks noGrp="1"/>
          </p:cNvSpPr>
          <p:nvPr>
            <p:ph type="body" sz="quarter" idx="23"/>
          </p:nvPr>
        </p:nvSpPr>
        <p:spPr>
          <a:xfrm>
            <a:off x="4721799" y="1898650"/>
            <a:ext cx="3918878" cy="3053230"/>
          </a:xfrm>
          <a:prstGeom prst="rect">
            <a:avLst/>
          </a:prstGeom>
        </p:spPr>
        <p:txBody>
          <a:bodyPr/>
          <a:lstStyle>
            <a:lvl1pPr marL="180000" indent="-180000">
              <a:spcBef>
                <a:spcPts val="0"/>
              </a:spcBef>
              <a:spcAft>
                <a:spcPts val="0"/>
              </a:spcAft>
              <a:buFont typeface="Arial" pitchFamily="34" charset="0"/>
              <a:buChar char="•"/>
              <a:defRPr sz="1400" baseline="0"/>
            </a:lvl1pPr>
            <a:lvl2pPr marL="645750" indent="-285750">
              <a:lnSpc>
                <a:spcPct val="150000"/>
              </a:lnSpc>
              <a:spcBef>
                <a:spcPts val="0"/>
              </a:spcBef>
              <a:spcAft>
                <a:spcPts val="0"/>
              </a:spcAft>
              <a:buFont typeface="Arial" pitchFamily="34" charset="0"/>
              <a:buChar char="–"/>
              <a:defRPr sz="1400" baseline="0"/>
            </a:lvl2pPr>
            <a:lvl3pPr marL="1005750" marR="0" indent="-285750" algn="l" defTabSz="914400" rtl="0" eaLnBrk="0" fontAlgn="base" latinLnBrk="0" hangingPunct="0">
              <a:lnSpc>
                <a:spcPct val="100000"/>
              </a:lnSpc>
              <a:spcBef>
                <a:spcPts val="0"/>
              </a:spcBef>
              <a:spcAft>
                <a:spcPts val="0"/>
              </a:spcAft>
              <a:buClrTx/>
              <a:buSzTx/>
              <a:buFont typeface="Arial" pitchFamily="34" charset="0"/>
              <a:buChar char="–"/>
              <a:tabLst/>
              <a:defRPr sz="1400" baseline="0"/>
            </a:lvl3pPr>
            <a:lvl4pPr marL="1260000" indent="-180000">
              <a:spcBef>
                <a:spcPts val="0"/>
              </a:spcBef>
              <a:spcAft>
                <a:spcPts val="0"/>
              </a:spcAft>
              <a:buFont typeface="Arial" pitchFamily="34" charset="0"/>
              <a:buChar char="-"/>
              <a:defRPr sz="1800"/>
            </a:lvl4pPr>
            <a:lvl5pPr marL="1440000" indent="0">
              <a:spcBef>
                <a:spcPts val="0"/>
              </a:spcBef>
              <a:spcAft>
                <a:spcPts val="0"/>
              </a:spcAft>
              <a:buFont typeface="Arial" pitchFamily="34" charset="0"/>
              <a:buNone/>
              <a:defRPr sz="1800"/>
            </a:lvl5pPr>
          </a:lstStyle>
          <a:p>
            <a:pPr lvl="0"/>
            <a:r>
              <a:rPr lang="en-US"/>
              <a:t>Click to edit Master text styles</a:t>
            </a:r>
          </a:p>
          <a:p>
            <a:pPr lvl="1"/>
            <a:r>
              <a:rPr lang="en-US"/>
              <a:t>Second level</a:t>
            </a:r>
          </a:p>
          <a:p>
            <a:pPr lvl="2"/>
            <a:r>
              <a:rPr lang="en-US"/>
              <a:t>Third level</a:t>
            </a:r>
          </a:p>
        </p:txBody>
      </p:sp>
      <p:sp>
        <p:nvSpPr>
          <p:cNvPr id="6" name="Title Placeholder 1"/>
          <p:cNvSpPr>
            <a:spLocks noGrp="1"/>
          </p:cNvSpPr>
          <p:nvPr>
            <p:ph type="title"/>
          </p:nvPr>
        </p:nvSpPr>
        <p:spPr>
          <a:xfrm>
            <a:off x="539140" y="426065"/>
            <a:ext cx="7015312" cy="950451"/>
          </a:xfrm>
          <a:prstGeom prst="rect">
            <a:avLst/>
          </a:prstGeom>
        </p:spPr>
        <p:txBody>
          <a:bodyPr vert="horz" lIns="91440" tIns="45720" rIns="91440" bIns="45720" rtlCol="0" anchor="t">
            <a:normAutofit/>
          </a:bodyPr>
          <a:lstStyle/>
          <a:p>
            <a:r>
              <a:rPr lang="en-US"/>
              <a:t>Click to edit Master title style</a:t>
            </a:r>
            <a:endParaRPr lang="en-US" dirty="0"/>
          </a:p>
        </p:txBody>
      </p:sp>
      <p:cxnSp>
        <p:nvCxnSpPr>
          <p:cNvPr id="7" name="Straight Connector 6"/>
          <p:cNvCxnSpPr/>
          <p:nvPr userDrawn="1"/>
        </p:nvCxnSpPr>
        <p:spPr>
          <a:xfrm flipV="1">
            <a:off x="4557219" y="1896883"/>
            <a:ext cx="0" cy="3172535"/>
          </a:xfrm>
          <a:prstGeom prst="line">
            <a:avLst/>
          </a:prstGeom>
          <a:ln w="9525" cmpd="sng">
            <a:solidFill>
              <a:srgbClr val="8A8A8D"/>
            </a:solidFill>
            <a:prstDash val="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744079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5" name="Text Placeholder 9"/>
          <p:cNvSpPr>
            <a:spLocks noGrp="1"/>
          </p:cNvSpPr>
          <p:nvPr>
            <p:ph type="body" sz="quarter" idx="14"/>
          </p:nvPr>
        </p:nvSpPr>
        <p:spPr>
          <a:xfrm>
            <a:off x="475563" y="2911232"/>
            <a:ext cx="3918878" cy="2040648"/>
          </a:xfrm>
          <a:prstGeom prst="rect">
            <a:avLst/>
          </a:prstGeom>
        </p:spPr>
        <p:txBody>
          <a:bodyPr/>
          <a:lstStyle>
            <a:lvl1pPr marL="180000" indent="-180000">
              <a:spcBef>
                <a:spcPts val="0"/>
              </a:spcBef>
              <a:spcAft>
                <a:spcPts val="0"/>
              </a:spcAft>
              <a:buFont typeface="Arial" pitchFamily="34" charset="0"/>
              <a:buChar char="•"/>
              <a:defRPr sz="1400" baseline="0"/>
            </a:lvl1pPr>
            <a:lvl2pPr marL="645750" indent="-285750">
              <a:lnSpc>
                <a:spcPct val="150000"/>
              </a:lnSpc>
              <a:spcBef>
                <a:spcPts val="0"/>
              </a:spcBef>
              <a:spcAft>
                <a:spcPts val="0"/>
              </a:spcAft>
              <a:buFont typeface="Arial" pitchFamily="34" charset="0"/>
              <a:buChar char="–"/>
              <a:defRPr sz="1400" baseline="0"/>
            </a:lvl2pPr>
            <a:lvl3pPr marL="1005750" marR="0" indent="-285750" algn="l" defTabSz="914400" rtl="0" eaLnBrk="0" fontAlgn="base" latinLnBrk="0" hangingPunct="0">
              <a:lnSpc>
                <a:spcPct val="100000"/>
              </a:lnSpc>
              <a:spcBef>
                <a:spcPts val="0"/>
              </a:spcBef>
              <a:spcAft>
                <a:spcPts val="0"/>
              </a:spcAft>
              <a:buClrTx/>
              <a:buSzTx/>
              <a:buFont typeface="Arial" pitchFamily="34" charset="0"/>
              <a:buChar char="–"/>
              <a:tabLst/>
              <a:defRPr sz="1400" baseline="0"/>
            </a:lvl3pPr>
            <a:lvl4pPr marL="1260000" indent="-180000">
              <a:spcBef>
                <a:spcPts val="0"/>
              </a:spcBef>
              <a:spcAft>
                <a:spcPts val="0"/>
              </a:spcAft>
              <a:buFont typeface="Arial" pitchFamily="34" charset="0"/>
              <a:buChar char="-"/>
              <a:defRPr sz="1800"/>
            </a:lvl4pPr>
            <a:lvl5pPr marL="1440000" indent="0">
              <a:spcBef>
                <a:spcPts val="0"/>
              </a:spcBef>
              <a:spcAft>
                <a:spcPts val="0"/>
              </a:spcAft>
              <a:buFont typeface="Arial" pitchFamily="34" charset="0"/>
              <a:buNone/>
              <a:defRPr sz="1800"/>
            </a:lvl5pPr>
          </a:lstStyle>
          <a:p>
            <a:pPr lvl="0"/>
            <a:r>
              <a:rPr lang="en-US"/>
              <a:t>Click to edit Master text styles</a:t>
            </a:r>
          </a:p>
          <a:p>
            <a:pPr lvl="1"/>
            <a:r>
              <a:rPr lang="en-US"/>
              <a:t>Second level</a:t>
            </a:r>
          </a:p>
          <a:p>
            <a:pPr lvl="2"/>
            <a:r>
              <a:rPr lang="en-US"/>
              <a:t>Third level</a:t>
            </a:r>
          </a:p>
        </p:txBody>
      </p:sp>
      <p:sp>
        <p:nvSpPr>
          <p:cNvPr id="16" name="Text Placeholder 9"/>
          <p:cNvSpPr>
            <a:spLocks noGrp="1"/>
          </p:cNvSpPr>
          <p:nvPr>
            <p:ph type="body" sz="quarter" idx="23"/>
          </p:nvPr>
        </p:nvSpPr>
        <p:spPr>
          <a:xfrm>
            <a:off x="4721799" y="2911232"/>
            <a:ext cx="3918878" cy="2040648"/>
          </a:xfrm>
          <a:prstGeom prst="rect">
            <a:avLst/>
          </a:prstGeom>
        </p:spPr>
        <p:txBody>
          <a:bodyPr/>
          <a:lstStyle>
            <a:lvl1pPr marL="180000" indent="-180000">
              <a:spcBef>
                <a:spcPts val="0"/>
              </a:spcBef>
              <a:spcAft>
                <a:spcPts val="0"/>
              </a:spcAft>
              <a:buFont typeface="Arial" pitchFamily="34" charset="0"/>
              <a:buChar char="•"/>
              <a:defRPr sz="1400" baseline="0"/>
            </a:lvl1pPr>
            <a:lvl2pPr marL="645750" indent="-285750">
              <a:lnSpc>
                <a:spcPct val="150000"/>
              </a:lnSpc>
              <a:spcBef>
                <a:spcPts val="0"/>
              </a:spcBef>
              <a:spcAft>
                <a:spcPts val="0"/>
              </a:spcAft>
              <a:buFont typeface="Arial" pitchFamily="34" charset="0"/>
              <a:buChar char="–"/>
              <a:defRPr sz="1400" baseline="0"/>
            </a:lvl2pPr>
            <a:lvl3pPr marL="1005750" marR="0" indent="-285750" algn="l" defTabSz="914400" rtl="0" eaLnBrk="0" fontAlgn="base" latinLnBrk="0" hangingPunct="0">
              <a:lnSpc>
                <a:spcPct val="100000"/>
              </a:lnSpc>
              <a:spcBef>
                <a:spcPts val="0"/>
              </a:spcBef>
              <a:spcAft>
                <a:spcPts val="0"/>
              </a:spcAft>
              <a:buClrTx/>
              <a:buSzTx/>
              <a:buFont typeface="Arial" pitchFamily="34" charset="0"/>
              <a:buChar char="–"/>
              <a:tabLst/>
              <a:defRPr sz="1400" baseline="0"/>
            </a:lvl3pPr>
            <a:lvl4pPr marL="1260000" indent="-180000">
              <a:spcBef>
                <a:spcPts val="0"/>
              </a:spcBef>
              <a:spcAft>
                <a:spcPts val="0"/>
              </a:spcAft>
              <a:buFont typeface="Arial" pitchFamily="34" charset="0"/>
              <a:buChar char="-"/>
              <a:defRPr sz="1800"/>
            </a:lvl4pPr>
            <a:lvl5pPr marL="1440000" indent="0">
              <a:spcBef>
                <a:spcPts val="0"/>
              </a:spcBef>
              <a:spcAft>
                <a:spcPts val="0"/>
              </a:spcAft>
              <a:buFont typeface="Arial" pitchFamily="34" charset="0"/>
              <a:buNone/>
              <a:defRPr sz="1800"/>
            </a:lvl5pPr>
          </a:lstStyle>
          <a:p>
            <a:pPr lvl="0"/>
            <a:r>
              <a:rPr lang="en-US"/>
              <a:t>Click to edit Master text styles</a:t>
            </a:r>
          </a:p>
          <a:p>
            <a:pPr lvl="1"/>
            <a:r>
              <a:rPr lang="en-US"/>
              <a:t>Second level</a:t>
            </a:r>
          </a:p>
          <a:p>
            <a:pPr lvl="2"/>
            <a:r>
              <a:rPr lang="en-US"/>
              <a:t>Third level</a:t>
            </a:r>
          </a:p>
        </p:txBody>
      </p:sp>
      <p:sp>
        <p:nvSpPr>
          <p:cNvPr id="19" name="Picture Placeholder 2"/>
          <p:cNvSpPr>
            <a:spLocks noGrp="1"/>
          </p:cNvSpPr>
          <p:nvPr>
            <p:ph type="pic" sz="quarter" idx="19"/>
          </p:nvPr>
        </p:nvSpPr>
        <p:spPr>
          <a:xfrm>
            <a:off x="473074" y="1474745"/>
            <a:ext cx="8175952" cy="1293204"/>
          </a:xfrm>
          <a:prstGeom prst="rect">
            <a:avLst/>
          </a:prstGeom>
        </p:spPr>
        <p:txBody>
          <a:bodyPr/>
          <a:lstStyle>
            <a:lvl1pPr marL="0" indent="0">
              <a:buNone/>
              <a:defRPr sz="1400"/>
            </a:lvl1pPr>
          </a:lstStyle>
          <a:p>
            <a:pPr lvl="0"/>
            <a:r>
              <a:rPr lang="en-US" noProof="0"/>
              <a:t>Click icon to add picture</a:t>
            </a:r>
            <a:endParaRPr lang="en-NZ" noProof="0" dirty="0"/>
          </a:p>
        </p:txBody>
      </p:sp>
      <p:sp>
        <p:nvSpPr>
          <p:cNvPr id="7" name="Title Placeholder 1"/>
          <p:cNvSpPr>
            <a:spLocks noGrp="1"/>
          </p:cNvSpPr>
          <p:nvPr>
            <p:ph type="title"/>
          </p:nvPr>
        </p:nvSpPr>
        <p:spPr>
          <a:xfrm>
            <a:off x="539140" y="426065"/>
            <a:ext cx="7015312" cy="856635"/>
          </a:xfrm>
          <a:prstGeom prst="rect">
            <a:avLst/>
          </a:prstGeom>
        </p:spPr>
        <p:txBody>
          <a:bodyPr vert="horz" lIns="91440" tIns="45720" rIns="91440" bIns="45720" rtlCol="0" anchor="t">
            <a:normAutofit/>
          </a:bodyPr>
          <a:lstStyle/>
          <a:p>
            <a:r>
              <a:rPr lang="en-US"/>
              <a:t>Click to edit Master title style</a:t>
            </a:r>
            <a:endParaRPr lang="en-US" dirty="0"/>
          </a:p>
        </p:txBody>
      </p:sp>
      <p:cxnSp>
        <p:nvCxnSpPr>
          <p:cNvPr id="8" name="Straight Connector 7"/>
          <p:cNvCxnSpPr/>
          <p:nvPr userDrawn="1"/>
        </p:nvCxnSpPr>
        <p:spPr>
          <a:xfrm flipV="1">
            <a:off x="4557219" y="2908300"/>
            <a:ext cx="0" cy="2161119"/>
          </a:xfrm>
          <a:prstGeom prst="line">
            <a:avLst/>
          </a:prstGeom>
          <a:ln w="9525" cmpd="sng">
            <a:solidFill>
              <a:srgbClr val="8A8A8D"/>
            </a:solidFill>
            <a:prstDash val="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072925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15" name="Text Placeholder 9"/>
          <p:cNvSpPr>
            <a:spLocks noGrp="1"/>
          </p:cNvSpPr>
          <p:nvPr>
            <p:ph type="body" sz="quarter" idx="14"/>
          </p:nvPr>
        </p:nvSpPr>
        <p:spPr>
          <a:xfrm>
            <a:off x="475562" y="1783528"/>
            <a:ext cx="8160437" cy="3168352"/>
          </a:xfrm>
          <a:prstGeom prst="rect">
            <a:avLst/>
          </a:prstGeom>
        </p:spPr>
        <p:txBody>
          <a:bodyPr/>
          <a:lstStyle>
            <a:lvl1pPr marL="180000" indent="-180000">
              <a:spcBef>
                <a:spcPts val="0"/>
              </a:spcBef>
              <a:spcAft>
                <a:spcPts val="0"/>
              </a:spcAft>
              <a:buFont typeface="Arial" pitchFamily="34" charset="0"/>
              <a:buChar char="•"/>
              <a:defRPr sz="1400" baseline="0"/>
            </a:lvl1pPr>
            <a:lvl2pPr marL="645750" indent="-285750">
              <a:lnSpc>
                <a:spcPct val="150000"/>
              </a:lnSpc>
              <a:spcBef>
                <a:spcPts val="0"/>
              </a:spcBef>
              <a:spcAft>
                <a:spcPts val="0"/>
              </a:spcAft>
              <a:buFont typeface="Arial" pitchFamily="34" charset="0"/>
              <a:buChar char="–"/>
              <a:defRPr sz="1400" baseline="0"/>
            </a:lvl2pPr>
            <a:lvl3pPr marL="1005750" marR="0" indent="-285750" algn="l" defTabSz="914400" rtl="0" eaLnBrk="0" fontAlgn="base" latinLnBrk="0" hangingPunct="0">
              <a:lnSpc>
                <a:spcPct val="100000"/>
              </a:lnSpc>
              <a:spcBef>
                <a:spcPts val="0"/>
              </a:spcBef>
              <a:spcAft>
                <a:spcPts val="0"/>
              </a:spcAft>
              <a:buClrTx/>
              <a:buSzTx/>
              <a:buFont typeface="Arial" pitchFamily="34" charset="0"/>
              <a:buChar char="–"/>
              <a:tabLst/>
              <a:defRPr sz="1400" baseline="0"/>
            </a:lvl3pPr>
            <a:lvl4pPr marL="1260000" indent="-180000">
              <a:spcBef>
                <a:spcPts val="0"/>
              </a:spcBef>
              <a:spcAft>
                <a:spcPts val="0"/>
              </a:spcAft>
              <a:buFont typeface="Arial" pitchFamily="34" charset="0"/>
              <a:buChar char="-"/>
              <a:defRPr sz="1800"/>
            </a:lvl4pPr>
            <a:lvl5pPr marL="1440000" indent="0">
              <a:spcBef>
                <a:spcPts val="0"/>
              </a:spcBef>
              <a:spcAft>
                <a:spcPts val="0"/>
              </a:spcAft>
              <a:buFont typeface="Arial" pitchFamily="34" charset="0"/>
              <a:buNone/>
              <a:defRPr sz="1800"/>
            </a:lvl5pPr>
          </a:lstStyle>
          <a:p>
            <a:pPr lvl="0"/>
            <a:r>
              <a:rPr lang="en-US"/>
              <a:t>Click to edit Master text styles</a:t>
            </a:r>
          </a:p>
          <a:p>
            <a:pPr lvl="1"/>
            <a:r>
              <a:rPr lang="en-US"/>
              <a:t>Second level</a:t>
            </a:r>
          </a:p>
          <a:p>
            <a:pPr lvl="2"/>
            <a:r>
              <a:rPr lang="en-US"/>
              <a:t>Third level</a:t>
            </a:r>
          </a:p>
        </p:txBody>
      </p:sp>
      <p:sp>
        <p:nvSpPr>
          <p:cNvPr id="4" name="Title Placeholder 1"/>
          <p:cNvSpPr>
            <a:spLocks noGrp="1"/>
          </p:cNvSpPr>
          <p:nvPr>
            <p:ph type="title"/>
          </p:nvPr>
        </p:nvSpPr>
        <p:spPr>
          <a:xfrm>
            <a:off x="539140" y="426065"/>
            <a:ext cx="7015312" cy="780435"/>
          </a:xfrm>
          <a:prstGeom prst="rect">
            <a:avLst/>
          </a:prstGeom>
        </p:spPr>
        <p:txBody>
          <a:bodyPr vert="horz" lIns="91440" tIns="45720" rIns="91440" bIns="45720" rtlCol="0" anchor="t">
            <a:normAutofit/>
          </a:bodyPr>
          <a:lstStyle/>
          <a:p>
            <a:r>
              <a:rPr lang="en-US"/>
              <a:t>Click to edit Master title style</a:t>
            </a:r>
            <a:endParaRPr lang="en-US" dirty="0"/>
          </a:p>
        </p:txBody>
      </p:sp>
    </p:spTree>
    <p:extLst>
      <p:ext uri="{BB962C8B-B14F-4D97-AF65-F5344CB8AC3E}">
        <p14:creationId xmlns:p14="http://schemas.microsoft.com/office/powerpoint/2010/main" val="37407855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39140" y="426065"/>
            <a:ext cx="7015312" cy="818535"/>
          </a:xfrm>
        </p:spPr>
        <p:txBody>
          <a:bodyPr/>
          <a:lstStyle/>
          <a:p>
            <a:r>
              <a:rPr lang="en-US"/>
              <a:t>Click to edit Master title style</a:t>
            </a:r>
            <a:endParaRPr lang="en-US" dirty="0"/>
          </a:p>
        </p:txBody>
      </p:sp>
      <p:grpSp>
        <p:nvGrpSpPr>
          <p:cNvPr id="6" name="Group 40"/>
          <p:cNvGrpSpPr/>
          <p:nvPr userDrawn="1"/>
        </p:nvGrpSpPr>
        <p:grpSpPr>
          <a:xfrm>
            <a:off x="2274878" y="1892300"/>
            <a:ext cx="4586341" cy="3177118"/>
            <a:chOff x="2274878" y="2227020"/>
            <a:chExt cx="4586341" cy="2842398"/>
          </a:xfrm>
        </p:grpSpPr>
        <p:cxnSp>
          <p:nvCxnSpPr>
            <p:cNvPr id="3" name="Straight Connector 2"/>
            <p:cNvCxnSpPr/>
            <p:nvPr userDrawn="1"/>
          </p:nvCxnSpPr>
          <p:spPr>
            <a:xfrm flipV="1">
              <a:off x="2274878" y="2227020"/>
              <a:ext cx="0" cy="2842398"/>
            </a:xfrm>
            <a:prstGeom prst="line">
              <a:avLst/>
            </a:prstGeom>
            <a:ln w="9525" cmpd="sng">
              <a:solidFill>
                <a:srgbClr val="8A8A8D"/>
              </a:solidFill>
              <a:prstDash val="dot"/>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userDrawn="1"/>
          </p:nvCxnSpPr>
          <p:spPr>
            <a:xfrm flipV="1">
              <a:off x="4557219" y="2231120"/>
              <a:ext cx="0" cy="2838298"/>
            </a:xfrm>
            <a:prstGeom prst="line">
              <a:avLst/>
            </a:prstGeom>
            <a:ln w="9525" cmpd="sng">
              <a:solidFill>
                <a:srgbClr val="8A8A8D"/>
              </a:solidFill>
              <a:prstDash val="dot"/>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userDrawn="1"/>
          </p:nvCxnSpPr>
          <p:spPr>
            <a:xfrm flipV="1">
              <a:off x="6861219" y="2227020"/>
              <a:ext cx="0" cy="2842398"/>
            </a:xfrm>
            <a:prstGeom prst="line">
              <a:avLst/>
            </a:prstGeom>
            <a:ln w="9525" cmpd="sng">
              <a:solidFill>
                <a:srgbClr val="8A8A8D"/>
              </a:solidFill>
              <a:prstDash val="dot"/>
            </a:ln>
            <a:effectLst/>
          </p:spPr>
          <p:style>
            <a:lnRef idx="2">
              <a:schemeClr val="accent1"/>
            </a:lnRef>
            <a:fillRef idx="0">
              <a:schemeClr val="accent1"/>
            </a:fillRef>
            <a:effectRef idx="1">
              <a:schemeClr val="accent1"/>
            </a:effectRef>
            <a:fontRef idx="minor">
              <a:schemeClr val="tx1"/>
            </a:fontRef>
          </p:style>
        </p:cxnSp>
      </p:grpSp>
      <p:sp>
        <p:nvSpPr>
          <p:cNvPr id="8" name="TextBox 7"/>
          <p:cNvSpPr txBox="1"/>
          <p:nvPr/>
        </p:nvSpPr>
        <p:spPr>
          <a:xfrm>
            <a:off x="379145" y="3553877"/>
            <a:ext cx="441498" cy="682238"/>
          </a:xfrm>
          <a:prstGeom prst="rect">
            <a:avLst/>
          </a:prstGeom>
          <a:noFill/>
        </p:spPr>
        <p:txBody>
          <a:bodyPr wrap="square" rtlCol="0">
            <a:spAutoFit/>
          </a:bodyPr>
          <a:lstStyle/>
          <a:p>
            <a:pPr algn="ctr">
              <a:lnSpc>
                <a:spcPct val="95000"/>
              </a:lnSpc>
            </a:pPr>
            <a:r>
              <a:rPr lang="en-US" sz="4000" dirty="0">
                <a:solidFill>
                  <a:srgbClr val="8A8A8D"/>
                </a:solidFill>
                <a:latin typeface="HelveticaNeueLT Std Hvy"/>
                <a:cs typeface="HelveticaNeueLT Std Hvy"/>
              </a:rPr>
              <a:t>1</a:t>
            </a:r>
          </a:p>
        </p:txBody>
      </p:sp>
      <p:cxnSp>
        <p:nvCxnSpPr>
          <p:cNvPr id="9" name="Straight Connector 8"/>
          <p:cNvCxnSpPr/>
          <p:nvPr/>
        </p:nvCxnSpPr>
        <p:spPr>
          <a:xfrm>
            <a:off x="495569" y="3335796"/>
            <a:ext cx="1400164" cy="0"/>
          </a:xfrm>
          <a:prstGeom prst="line">
            <a:avLst/>
          </a:prstGeom>
          <a:ln w="3175" cmpd="sng">
            <a:solidFill>
              <a:srgbClr val="8A8A8D"/>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663920" y="3553877"/>
            <a:ext cx="441498" cy="682238"/>
          </a:xfrm>
          <a:prstGeom prst="rect">
            <a:avLst/>
          </a:prstGeom>
          <a:noFill/>
        </p:spPr>
        <p:txBody>
          <a:bodyPr wrap="square" rtlCol="0">
            <a:spAutoFit/>
          </a:bodyPr>
          <a:lstStyle/>
          <a:p>
            <a:pPr algn="ctr">
              <a:lnSpc>
                <a:spcPct val="95000"/>
              </a:lnSpc>
            </a:pPr>
            <a:r>
              <a:rPr lang="en-US" sz="4000" dirty="0">
                <a:solidFill>
                  <a:srgbClr val="8A8A8D"/>
                </a:solidFill>
                <a:latin typeface="HelveticaNeueLT Std Hvy"/>
                <a:cs typeface="HelveticaNeueLT Std Hvy"/>
              </a:rPr>
              <a:t>2</a:t>
            </a:r>
          </a:p>
        </p:txBody>
      </p:sp>
      <p:cxnSp>
        <p:nvCxnSpPr>
          <p:cNvPr id="14" name="Straight Connector 13"/>
          <p:cNvCxnSpPr/>
          <p:nvPr/>
        </p:nvCxnSpPr>
        <p:spPr>
          <a:xfrm>
            <a:off x="2783671" y="3343134"/>
            <a:ext cx="1400164" cy="0"/>
          </a:xfrm>
          <a:prstGeom prst="line">
            <a:avLst/>
          </a:prstGeom>
          <a:ln w="3175" cmpd="sng">
            <a:solidFill>
              <a:srgbClr val="8A8A8D"/>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4942053" y="3553877"/>
            <a:ext cx="441498" cy="682238"/>
          </a:xfrm>
          <a:prstGeom prst="rect">
            <a:avLst/>
          </a:prstGeom>
          <a:noFill/>
        </p:spPr>
        <p:txBody>
          <a:bodyPr wrap="square" rtlCol="0">
            <a:spAutoFit/>
          </a:bodyPr>
          <a:lstStyle/>
          <a:p>
            <a:pPr algn="ctr">
              <a:lnSpc>
                <a:spcPct val="95000"/>
              </a:lnSpc>
            </a:pPr>
            <a:r>
              <a:rPr lang="en-US" sz="4000" dirty="0">
                <a:solidFill>
                  <a:srgbClr val="8A8A8D"/>
                </a:solidFill>
                <a:latin typeface="HelveticaNeueLT Std Hvy"/>
                <a:cs typeface="HelveticaNeueLT Std Hvy"/>
              </a:rPr>
              <a:t>3</a:t>
            </a:r>
          </a:p>
        </p:txBody>
      </p:sp>
      <p:cxnSp>
        <p:nvCxnSpPr>
          <p:cNvPr id="19" name="Straight Connector 18"/>
          <p:cNvCxnSpPr/>
          <p:nvPr/>
        </p:nvCxnSpPr>
        <p:spPr>
          <a:xfrm>
            <a:off x="5047100" y="3343134"/>
            <a:ext cx="1400164" cy="0"/>
          </a:xfrm>
          <a:prstGeom prst="line">
            <a:avLst/>
          </a:prstGeom>
          <a:ln w="3175" cmpd="sng">
            <a:solidFill>
              <a:srgbClr val="8A8A8D"/>
            </a:solidFill>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userDrawn="1"/>
        </p:nvSpPr>
        <p:spPr>
          <a:xfrm>
            <a:off x="7075349" y="3553877"/>
            <a:ext cx="441498" cy="682238"/>
          </a:xfrm>
          <a:prstGeom prst="rect">
            <a:avLst/>
          </a:prstGeom>
          <a:noFill/>
        </p:spPr>
        <p:txBody>
          <a:bodyPr wrap="square" rtlCol="0">
            <a:spAutoFit/>
          </a:bodyPr>
          <a:lstStyle/>
          <a:p>
            <a:pPr algn="ctr">
              <a:lnSpc>
                <a:spcPct val="95000"/>
              </a:lnSpc>
            </a:pPr>
            <a:r>
              <a:rPr lang="en-US" sz="4000" dirty="0">
                <a:solidFill>
                  <a:srgbClr val="8A8A8D"/>
                </a:solidFill>
                <a:latin typeface="HelveticaNeueLT Std Hvy"/>
                <a:cs typeface="HelveticaNeueLT Std Hvy"/>
              </a:rPr>
              <a:t>4</a:t>
            </a:r>
          </a:p>
        </p:txBody>
      </p:sp>
      <p:cxnSp>
        <p:nvCxnSpPr>
          <p:cNvPr id="23" name="Straight Connector 22"/>
          <p:cNvCxnSpPr/>
          <p:nvPr userDrawn="1"/>
        </p:nvCxnSpPr>
        <p:spPr>
          <a:xfrm>
            <a:off x="7176313" y="3335796"/>
            <a:ext cx="1400164" cy="0"/>
          </a:xfrm>
          <a:prstGeom prst="line">
            <a:avLst/>
          </a:prstGeom>
          <a:ln w="3175" cmpd="sng">
            <a:solidFill>
              <a:srgbClr val="8A8A8D"/>
            </a:solidFill>
          </a:ln>
          <a:effectLst/>
        </p:spPr>
        <p:style>
          <a:lnRef idx="2">
            <a:schemeClr val="accent1"/>
          </a:lnRef>
          <a:fillRef idx="0">
            <a:schemeClr val="accent1"/>
          </a:fillRef>
          <a:effectRef idx="1">
            <a:schemeClr val="accent1"/>
          </a:effectRef>
          <a:fontRef idx="minor">
            <a:schemeClr val="tx1"/>
          </a:fontRef>
        </p:style>
      </p:cxnSp>
      <p:sp>
        <p:nvSpPr>
          <p:cNvPr id="33" name="Text Placeholder 3"/>
          <p:cNvSpPr>
            <a:spLocks noGrp="1"/>
          </p:cNvSpPr>
          <p:nvPr>
            <p:ph type="body" sz="half" idx="2" hasCustomPrompt="1"/>
          </p:nvPr>
        </p:nvSpPr>
        <p:spPr>
          <a:xfrm>
            <a:off x="387351" y="4211638"/>
            <a:ext cx="1473199" cy="601662"/>
          </a:xfrm>
          <a:prstGeom prst="rect">
            <a:avLst/>
          </a:prstGeom>
        </p:spPr>
        <p:txBody>
          <a:bodyPr/>
          <a:lstStyle>
            <a:lvl1pPr marL="0" indent="0">
              <a:buNone/>
              <a:defRPr sz="1700" b="0" i="0">
                <a:solidFill>
                  <a:srgbClr val="0081C6"/>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dirty="0"/>
              <a:t>Click to </a:t>
            </a:r>
            <a:br>
              <a:rPr lang="en-AU" dirty="0"/>
            </a:br>
            <a:r>
              <a:rPr lang="en-AU" dirty="0"/>
              <a:t>add text</a:t>
            </a:r>
          </a:p>
        </p:txBody>
      </p:sp>
      <p:sp>
        <p:nvSpPr>
          <p:cNvPr id="34" name="Text Placeholder 3"/>
          <p:cNvSpPr>
            <a:spLocks noGrp="1"/>
          </p:cNvSpPr>
          <p:nvPr>
            <p:ph type="body" sz="half" idx="10" hasCustomPrompt="1"/>
          </p:nvPr>
        </p:nvSpPr>
        <p:spPr>
          <a:xfrm>
            <a:off x="2679701" y="4211638"/>
            <a:ext cx="1473199" cy="601662"/>
          </a:xfrm>
          <a:prstGeom prst="rect">
            <a:avLst/>
          </a:prstGeom>
        </p:spPr>
        <p:txBody>
          <a:bodyPr/>
          <a:lstStyle>
            <a:lvl1pPr marL="0" indent="0">
              <a:buNone/>
              <a:defRPr sz="1700" b="0" i="0">
                <a:solidFill>
                  <a:srgbClr val="0081C6"/>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dirty="0"/>
              <a:t>Click to </a:t>
            </a:r>
            <a:br>
              <a:rPr lang="en-AU" dirty="0"/>
            </a:br>
            <a:r>
              <a:rPr lang="en-AU" dirty="0"/>
              <a:t>add text</a:t>
            </a:r>
          </a:p>
        </p:txBody>
      </p:sp>
      <p:sp>
        <p:nvSpPr>
          <p:cNvPr id="35" name="Text Placeholder 3"/>
          <p:cNvSpPr>
            <a:spLocks noGrp="1"/>
          </p:cNvSpPr>
          <p:nvPr>
            <p:ph type="body" sz="half" idx="11" hasCustomPrompt="1"/>
          </p:nvPr>
        </p:nvSpPr>
        <p:spPr>
          <a:xfrm>
            <a:off x="4959351" y="4211638"/>
            <a:ext cx="1473199" cy="601662"/>
          </a:xfrm>
          <a:prstGeom prst="rect">
            <a:avLst/>
          </a:prstGeom>
        </p:spPr>
        <p:txBody>
          <a:bodyPr/>
          <a:lstStyle>
            <a:lvl1pPr marL="0" indent="0">
              <a:buNone/>
              <a:defRPr sz="1700" b="0" i="0">
                <a:solidFill>
                  <a:srgbClr val="0081C6"/>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dirty="0"/>
              <a:t>Click to </a:t>
            </a:r>
            <a:br>
              <a:rPr lang="en-AU" dirty="0"/>
            </a:br>
            <a:r>
              <a:rPr lang="en-AU" dirty="0"/>
              <a:t>add text</a:t>
            </a:r>
          </a:p>
        </p:txBody>
      </p:sp>
      <p:sp>
        <p:nvSpPr>
          <p:cNvPr id="36" name="Text Placeholder 3"/>
          <p:cNvSpPr>
            <a:spLocks noGrp="1"/>
          </p:cNvSpPr>
          <p:nvPr>
            <p:ph type="body" sz="half" idx="12" hasCustomPrompt="1"/>
          </p:nvPr>
        </p:nvSpPr>
        <p:spPr>
          <a:xfrm>
            <a:off x="7073901" y="4211638"/>
            <a:ext cx="1473199" cy="601662"/>
          </a:xfrm>
          <a:prstGeom prst="rect">
            <a:avLst/>
          </a:prstGeom>
        </p:spPr>
        <p:txBody>
          <a:bodyPr/>
          <a:lstStyle>
            <a:lvl1pPr marL="0" indent="0">
              <a:buNone/>
              <a:defRPr sz="1700" b="0" i="0">
                <a:solidFill>
                  <a:srgbClr val="0081C6"/>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dirty="0"/>
              <a:t>Click to </a:t>
            </a:r>
            <a:br>
              <a:rPr lang="en-AU" dirty="0"/>
            </a:br>
            <a:r>
              <a:rPr lang="en-AU" dirty="0"/>
              <a:t>add text</a:t>
            </a:r>
          </a:p>
        </p:txBody>
      </p:sp>
      <p:sp>
        <p:nvSpPr>
          <p:cNvPr id="37" name="Picture Placeholder 2"/>
          <p:cNvSpPr>
            <a:spLocks noGrp="1"/>
          </p:cNvSpPr>
          <p:nvPr>
            <p:ph type="pic" sz="quarter" idx="19"/>
          </p:nvPr>
        </p:nvSpPr>
        <p:spPr>
          <a:xfrm>
            <a:off x="504824" y="1989095"/>
            <a:ext cx="1393826" cy="1084305"/>
          </a:xfrm>
          <a:prstGeom prst="rect">
            <a:avLst/>
          </a:prstGeom>
        </p:spPr>
        <p:txBody>
          <a:bodyPr/>
          <a:lstStyle>
            <a:lvl1pPr marL="0" indent="0">
              <a:buNone/>
              <a:defRPr sz="1400"/>
            </a:lvl1pPr>
          </a:lstStyle>
          <a:p>
            <a:pPr lvl="0"/>
            <a:r>
              <a:rPr lang="en-US" noProof="0"/>
              <a:t>Click icon to add picture</a:t>
            </a:r>
            <a:endParaRPr lang="en-NZ" noProof="0" dirty="0"/>
          </a:p>
        </p:txBody>
      </p:sp>
      <p:sp>
        <p:nvSpPr>
          <p:cNvPr id="38" name="Picture Placeholder 2"/>
          <p:cNvSpPr>
            <a:spLocks noGrp="1"/>
          </p:cNvSpPr>
          <p:nvPr>
            <p:ph type="pic" sz="quarter" idx="20"/>
          </p:nvPr>
        </p:nvSpPr>
        <p:spPr>
          <a:xfrm>
            <a:off x="2784474" y="1989095"/>
            <a:ext cx="1393826" cy="1084305"/>
          </a:xfrm>
          <a:prstGeom prst="rect">
            <a:avLst/>
          </a:prstGeom>
        </p:spPr>
        <p:txBody>
          <a:bodyPr/>
          <a:lstStyle>
            <a:lvl1pPr marL="0" indent="0">
              <a:buNone/>
              <a:defRPr sz="1400"/>
            </a:lvl1pPr>
          </a:lstStyle>
          <a:p>
            <a:pPr lvl="0"/>
            <a:r>
              <a:rPr lang="en-US" noProof="0"/>
              <a:t>Click icon to add picture</a:t>
            </a:r>
            <a:endParaRPr lang="en-NZ" noProof="0" dirty="0"/>
          </a:p>
        </p:txBody>
      </p:sp>
      <p:sp>
        <p:nvSpPr>
          <p:cNvPr id="39" name="Picture Placeholder 2"/>
          <p:cNvSpPr>
            <a:spLocks noGrp="1"/>
          </p:cNvSpPr>
          <p:nvPr>
            <p:ph type="pic" sz="quarter" idx="21"/>
          </p:nvPr>
        </p:nvSpPr>
        <p:spPr>
          <a:xfrm>
            <a:off x="5051424" y="1989095"/>
            <a:ext cx="1393826" cy="1084305"/>
          </a:xfrm>
          <a:prstGeom prst="rect">
            <a:avLst/>
          </a:prstGeom>
        </p:spPr>
        <p:txBody>
          <a:bodyPr/>
          <a:lstStyle>
            <a:lvl1pPr marL="0" indent="0">
              <a:buNone/>
              <a:defRPr sz="1400"/>
            </a:lvl1pPr>
          </a:lstStyle>
          <a:p>
            <a:pPr lvl="0"/>
            <a:r>
              <a:rPr lang="en-US" noProof="0"/>
              <a:t>Click icon to add picture</a:t>
            </a:r>
            <a:endParaRPr lang="en-NZ" noProof="0" dirty="0"/>
          </a:p>
        </p:txBody>
      </p:sp>
      <p:sp>
        <p:nvSpPr>
          <p:cNvPr id="40" name="Picture Placeholder 2"/>
          <p:cNvSpPr>
            <a:spLocks noGrp="1"/>
          </p:cNvSpPr>
          <p:nvPr>
            <p:ph type="pic" sz="quarter" idx="22"/>
          </p:nvPr>
        </p:nvSpPr>
        <p:spPr>
          <a:xfrm>
            <a:off x="7178674" y="1989095"/>
            <a:ext cx="1393826" cy="1084305"/>
          </a:xfrm>
          <a:prstGeom prst="rect">
            <a:avLst/>
          </a:prstGeom>
        </p:spPr>
        <p:txBody>
          <a:bodyPr/>
          <a:lstStyle>
            <a:lvl1pPr marL="0" indent="0">
              <a:buNone/>
              <a:defRPr sz="1400"/>
            </a:lvl1pPr>
          </a:lstStyle>
          <a:p>
            <a:pPr lvl="0"/>
            <a:r>
              <a:rPr lang="en-US" noProof="0"/>
              <a:t>Click icon to add picture</a:t>
            </a:r>
            <a:endParaRPr lang="en-NZ" noProof="0" dirty="0"/>
          </a:p>
        </p:txBody>
      </p:sp>
    </p:spTree>
    <p:extLst>
      <p:ext uri="{BB962C8B-B14F-4D97-AF65-F5344CB8AC3E}">
        <p14:creationId xmlns:p14="http://schemas.microsoft.com/office/powerpoint/2010/main" val="55098265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39140" y="426065"/>
            <a:ext cx="7015312" cy="850285"/>
          </a:xfrm>
        </p:spPr>
        <p:txBody>
          <a:bodyPr/>
          <a:lstStyle/>
          <a:p>
            <a:r>
              <a:rPr lang="en-US"/>
              <a:t>Click to edit Master title style</a:t>
            </a:r>
            <a:endParaRPr lang="en-US" dirty="0"/>
          </a:p>
        </p:txBody>
      </p:sp>
      <p:sp>
        <p:nvSpPr>
          <p:cNvPr id="10" name="Picture Placeholder 2"/>
          <p:cNvSpPr>
            <a:spLocks noGrp="1"/>
          </p:cNvSpPr>
          <p:nvPr>
            <p:ph type="pic" sz="quarter" idx="19"/>
          </p:nvPr>
        </p:nvSpPr>
        <p:spPr>
          <a:xfrm>
            <a:off x="504824" y="1989095"/>
            <a:ext cx="1393826" cy="1084305"/>
          </a:xfrm>
          <a:prstGeom prst="rect">
            <a:avLst/>
          </a:prstGeom>
        </p:spPr>
        <p:txBody>
          <a:bodyPr/>
          <a:lstStyle>
            <a:lvl1pPr marL="0" indent="0">
              <a:buNone/>
              <a:defRPr sz="1400"/>
            </a:lvl1pPr>
          </a:lstStyle>
          <a:p>
            <a:pPr lvl="0"/>
            <a:r>
              <a:rPr lang="en-US" noProof="0"/>
              <a:t>Click icon to add picture</a:t>
            </a:r>
            <a:endParaRPr lang="en-NZ" noProof="0" dirty="0"/>
          </a:p>
        </p:txBody>
      </p:sp>
      <p:sp>
        <p:nvSpPr>
          <p:cNvPr id="11" name="Picture Placeholder 2"/>
          <p:cNvSpPr>
            <a:spLocks noGrp="1"/>
          </p:cNvSpPr>
          <p:nvPr>
            <p:ph type="pic" sz="quarter" idx="20"/>
          </p:nvPr>
        </p:nvSpPr>
        <p:spPr>
          <a:xfrm>
            <a:off x="2784474" y="1989095"/>
            <a:ext cx="1393826" cy="1084305"/>
          </a:xfrm>
          <a:prstGeom prst="rect">
            <a:avLst/>
          </a:prstGeom>
        </p:spPr>
        <p:txBody>
          <a:bodyPr/>
          <a:lstStyle>
            <a:lvl1pPr marL="0" indent="0">
              <a:buNone/>
              <a:defRPr sz="1400"/>
            </a:lvl1pPr>
          </a:lstStyle>
          <a:p>
            <a:pPr lvl="0"/>
            <a:r>
              <a:rPr lang="en-US" noProof="0"/>
              <a:t>Click icon to add picture</a:t>
            </a:r>
            <a:endParaRPr lang="en-NZ" noProof="0" dirty="0"/>
          </a:p>
        </p:txBody>
      </p:sp>
      <p:sp>
        <p:nvSpPr>
          <p:cNvPr id="12" name="Picture Placeholder 2"/>
          <p:cNvSpPr>
            <a:spLocks noGrp="1"/>
          </p:cNvSpPr>
          <p:nvPr>
            <p:ph type="pic" sz="quarter" idx="21"/>
          </p:nvPr>
        </p:nvSpPr>
        <p:spPr>
          <a:xfrm>
            <a:off x="5051424" y="1989095"/>
            <a:ext cx="1393826" cy="1084305"/>
          </a:xfrm>
          <a:prstGeom prst="rect">
            <a:avLst/>
          </a:prstGeom>
        </p:spPr>
        <p:txBody>
          <a:bodyPr/>
          <a:lstStyle>
            <a:lvl1pPr marL="0" indent="0">
              <a:buNone/>
              <a:defRPr sz="1400"/>
            </a:lvl1pPr>
          </a:lstStyle>
          <a:p>
            <a:pPr lvl="0"/>
            <a:r>
              <a:rPr lang="en-US" noProof="0"/>
              <a:t>Click icon to add picture</a:t>
            </a:r>
            <a:endParaRPr lang="en-NZ" noProof="0" dirty="0"/>
          </a:p>
        </p:txBody>
      </p:sp>
      <p:sp>
        <p:nvSpPr>
          <p:cNvPr id="13" name="Picture Placeholder 2"/>
          <p:cNvSpPr>
            <a:spLocks noGrp="1"/>
          </p:cNvSpPr>
          <p:nvPr>
            <p:ph type="pic" sz="quarter" idx="22"/>
          </p:nvPr>
        </p:nvSpPr>
        <p:spPr>
          <a:xfrm>
            <a:off x="7178674" y="1989095"/>
            <a:ext cx="1393826" cy="1084305"/>
          </a:xfrm>
          <a:prstGeom prst="rect">
            <a:avLst/>
          </a:prstGeom>
        </p:spPr>
        <p:txBody>
          <a:bodyPr/>
          <a:lstStyle>
            <a:lvl1pPr marL="0" indent="0">
              <a:buNone/>
              <a:defRPr sz="1400"/>
            </a:lvl1pPr>
          </a:lstStyle>
          <a:p>
            <a:pPr lvl="0"/>
            <a:r>
              <a:rPr lang="en-US" noProof="0"/>
              <a:t>Click icon to add picture</a:t>
            </a:r>
            <a:endParaRPr lang="en-NZ" noProof="0" dirty="0"/>
          </a:p>
        </p:txBody>
      </p:sp>
      <p:grpSp>
        <p:nvGrpSpPr>
          <p:cNvPr id="3" name="Group 13"/>
          <p:cNvGrpSpPr/>
          <p:nvPr userDrawn="1"/>
        </p:nvGrpSpPr>
        <p:grpSpPr>
          <a:xfrm>
            <a:off x="2274878" y="1892300"/>
            <a:ext cx="4586341" cy="3177118"/>
            <a:chOff x="2274878" y="2227020"/>
            <a:chExt cx="4586341" cy="2842398"/>
          </a:xfrm>
        </p:grpSpPr>
        <p:cxnSp>
          <p:nvCxnSpPr>
            <p:cNvPr id="15" name="Straight Connector 14"/>
            <p:cNvCxnSpPr/>
            <p:nvPr userDrawn="1"/>
          </p:nvCxnSpPr>
          <p:spPr>
            <a:xfrm flipV="1">
              <a:off x="2274878" y="2227020"/>
              <a:ext cx="0" cy="2842398"/>
            </a:xfrm>
            <a:prstGeom prst="line">
              <a:avLst/>
            </a:prstGeom>
            <a:ln w="9525" cmpd="sng">
              <a:solidFill>
                <a:srgbClr val="8A8A8D"/>
              </a:solidFill>
              <a:prstDash val="dot"/>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V="1">
              <a:off x="4557219" y="2231120"/>
              <a:ext cx="0" cy="2838298"/>
            </a:xfrm>
            <a:prstGeom prst="line">
              <a:avLst/>
            </a:prstGeom>
            <a:ln w="9525" cmpd="sng">
              <a:solidFill>
                <a:srgbClr val="8A8A8D"/>
              </a:solidFill>
              <a:prstDash val="dot"/>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flipV="1">
              <a:off x="6861219" y="2227020"/>
              <a:ext cx="0" cy="2842398"/>
            </a:xfrm>
            <a:prstGeom prst="line">
              <a:avLst/>
            </a:prstGeom>
            <a:ln w="9525" cmpd="sng">
              <a:solidFill>
                <a:srgbClr val="8A8A8D"/>
              </a:solidFill>
              <a:prstDash val="dot"/>
            </a:ln>
            <a:effectLst/>
          </p:spPr>
          <p:style>
            <a:lnRef idx="2">
              <a:schemeClr val="accent1"/>
            </a:lnRef>
            <a:fillRef idx="0">
              <a:schemeClr val="accent1"/>
            </a:fillRef>
            <a:effectRef idx="1">
              <a:schemeClr val="accent1"/>
            </a:effectRef>
            <a:fontRef idx="minor">
              <a:schemeClr val="tx1"/>
            </a:fontRef>
          </p:style>
        </p:cxnSp>
      </p:grpSp>
      <p:sp>
        <p:nvSpPr>
          <p:cNvPr id="18" name="Text Placeholder 3"/>
          <p:cNvSpPr>
            <a:spLocks noGrp="1"/>
          </p:cNvSpPr>
          <p:nvPr>
            <p:ph type="body" sz="half" idx="2" hasCustomPrompt="1"/>
          </p:nvPr>
        </p:nvSpPr>
        <p:spPr>
          <a:xfrm>
            <a:off x="387351" y="3341688"/>
            <a:ext cx="1822449" cy="402667"/>
          </a:xfrm>
          <a:prstGeom prst="rect">
            <a:avLst/>
          </a:prstGeom>
        </p:spPr>
        <p:txBody>
          <a:bodyPr/>
          <a:lstStyle>
            <a:lvl1pPr marL="0" indent="0">
              <a:buNone/>
              <a:defRPr sz="1700" b="0" i="0">
                <a:solidFill>
                  <a:srgbClr val="0081C6"/>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dirty="0"/>
              <a:t>Click to add text</a:t>
            </a:r>
          </a:p>
        </p:txBody>
      </p:sp>
      <p:sp>
        <p:nvSpPr>
          <p:cNvPr id="19" name="Text Placeholder 3"/>
          <p:cNvSpPr>
            <a:spLocks noGrp="1"/>
          </p:cNvSpPr>
          <p:nvPr>
            <p:ph type="body" sz="half" idx="10" hasCustomPrompt="1"/>
          </p:nvPr>
        </p:nvSpPr>
        <p:spPr>
          <a:xfrm>
            <a:off x="2679701" y="3341688"/>
            <a:ext cx="1784349" cy="398462"/>
          </a:xfrm>
          <a:prstGeom prst="rect">
            <a:avLst/>
          </a:prstGeom>
        </p:spPr>
        <p:txBody>
          <a:bodyPr/>
          <a:lstStyle>
            <a:lvl1pPr marL="0" indent="0">
              <a:buNone/>
              <a:defRPr sz="1700" b="0" i="0">
                <a:solidFill>
                  <a:srgbClr val="0081C6"/>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dirty="0"/>
              <a:t>Click to add text</a:t>
            </a:r>
          </a:p>
        </p:txBody>
      </p:sp>
      <p:sp>
        <p:nvSpPr>
          <p:cNvPr id="20" name="Text Placeholder 3"/>
          <p:cNvSpPr>
            <a:spLocks noGrp="1"/>
          </p:cNvSpPr>
          <p:nvPr>
            <p:ph type="body" sz="half" idx="11" hasCustomPrompt="1"/>
          </p:nvPr>
        </p:nvSpPr>
        <p:spPr>
          <a:xfrm>
            <a:off x="4959351" y="3341688"/>
            <a:ext cx="1765299" cy="398462"/>
          </a:xfrm>
          <a:prstGeom prst="rect">
            <a:avLst/>
          </a:prstGeom>
        </p:spPr>
        <p:txBody>
          <a:bodyPr/>
          <a:lstStyle>
            <a:lvl1pPr marL="0" indent="0">
              <a:buNone/>
              <a:defRPr sz="1700" b="0" i="0">
                <a:solidFill>
                  <a:srgbClr val="0081C6"/>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dirty="0"/>
              <a:t>Click to add text</a:t>
            </a:r>
          </a:p>
        </p:txBody>
      </p:sp>
      <p:sp>
        <p:nvSpPr>
          <p:cNvPr id="21" name="Text Placeholder 3"/>
          <p:cNvSpPr>
            <a:spLocks noGrp="1"/>
          </p:cNvSpPr>
          <p:nvPr>
            <p:ph type="body" sz="half" idx="12" hasCustomPrompt="1"/>
          </p:nvPr>
        </p:nvSpPr>
        <p:spPr>
          <a:xfrm>
            <a:off x="7073901" y="3341688"/>
            <a:ext cx="1714499" cy="398462"/>
          </a:xfrm>
          <a:prstGeom prst="rect">
            <a:avLst/>
          </a:prstGeom>
        </p:spPr>
        <p:txBody>
          <a:bodyPr/>
          <a:lstStyle>
            <a:lvl1pPr marL="0" indent="0">
              <a:buNone/>
              <a:defRPr sz="1700" b="0" i="0">
                <a:solidFill>
                  <a:srgbClr val="0081C6"/>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dirty="0"/>
              <a:t>Click to add text</a:t>
            </a:r>
          </a:p>
        </p:txBody>
      </p:sp>
      <p:sp>
        <p:nvSpPr>
          <p:cNvPr id="23" name="Text Placeholder 3"/>
          <p:cNvSpPr>
            <a:spLocks noGrp="1"/>
          </p:cNvSpPr>
          <p:nvPr>
            <p:ph type="body" sz="half" idx="24" hasCustomPrompt="1"/>
          </p:nvPr>
        </p:nvSpPr>
        <p:spPr>
          <a:xfrm>
            <a:off x="2679701" y="3741738"/>
            <a:ext cx="1473199" cy="1325562"/>
          </a:xfrm>
          <a:prstGeom prst="rect">
            <a:avLst/>
          </a:prstGeom>
        </p:spPr>
        <p:txBody>
          <a:bodyPr/>
          <a:lstStyle>
            <a:lvl1pPr marL="0" indent="0">
              <a:buNone/>
              <a:defRPr sz="1400" b="0" i="0">
                <a:solidFill>
                  <a:schemeClr val="tx1"/>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dirty="0"/>
              <a:t>Click to add text</a:t>
            </a:r>
          </a:p>
        </p:txBody>
      </p:sp>
      <p:sp>
        <p:nvSpPr>
          <p:cNvPr id="24" name="Text Placeholder 3"/>
          <p:cNvSpPr>
            <a:spLocks noGrp="1"/>
          </p:cNvSpPr>
          <p:nvPr>
            <p:ph type="body" sz="half" idx="25" hasCustomPrompt="1"/>
          </p:nvPr>
        </p:nvSpPr>
        <p:spPr>
          <a:xfrm>
            <a:off x="4959351" y="3741738"/>
            <a:ext cx="1473199" cy="1325562"/>
          </a:xfrm>
          <a:prstGeom prst="rect">
            <a:avLst/>
          </a:prstGeom>
        </p:spPr>
        <p:txBody>
          <a:bodyPr/>
          <a:lstStyle>
            <a:lvl1pPr marL="0" indent="0">
              <a:buNone/>
              <a:defRPr sz="1400" b="0" i="0">
                <a:solidFill>
                  <a:schemeClr val="tx1"/>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dirty="0"/>
              <a:t>Click to add text</a:t>
            </a:r>
          </a:p>
        </p:txBody>
      </p:sp>
      <p:sp>
        <p:nvSpPr>
          <p:cNvPr id="25" name="Text Placeholder 3"/>
          <p:cNvSpPr>
            <a:spLocks noGrp="1"/>
          </p:cNvSpPr>
          <p:nvPr>
            <p:ph type="body" sz="half" idx="26" hasCustomPrompt="1"/>
          </p:nvPr>
        </p:nvSpPr>
        <p:spPr>
          <a:xfrm>
            <a:off x="7073901" y="3741738"/>
            <a:ext cx="1473199" cy="1325562"/>
          </a:xfrm>
          <a:prstGeom prst="rect">
            <a:avLst/>
          </a:prstGeom>
        </p:spPr>
        <p:txBody>
          <a:bodyPr/>
          <a:lstStyle>
            <a:lvl1pPr marL="0" indent="0">
              <a:buNone/>
              <a:defRPr sz="1400" b="0" i="0">
                <a:solidFill>
                  <a:schemeClr val="tx1"/>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dirty="0"/>
              <a:t>Click to add text</a:t>
            </a:r>
          </a:p>
        </p:txBody>
      </p:sp>
      <p:sp>
        <p:nvSpPr>
          <p:cNvPr id="26" name="Text Placeholder 3"/>
          <p:cNvSpPr>
            <a:spLocks noGrp="1"/>
          </p:cNvSpPr>
          <p:nvPr>
            <p:ph type="body" sz="half" idx="27" hasCustomPrompt="1"/>
          </p:nvPr>
        </p:nvSpPr>
        <p:spPr>
          <a:xfrm>
            <a:off x="387351" y="3741738"/>
            <a:ext cx="1473199" cy="1325562"/>
          </a:xfrm>
          <a:prstGeom prst="rect">
            <a:avLst/>
          </a:prstGeom>
        </p:spPr>
        <p:txBody>
          <a:bodyPr/>
          <a:lstStyle>
            <a:lvl1pPr marL="0" indent="0">
              <a:buNone/>
              <a:defRPr sz="1400" b="0" i="0">
                <a:solidFill>
                  <a:schemeClr val="tx1"/>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dirty="0"/>
              <a:t>Click to add text</a:t>
            </a:r>
          </a:p>
        </p:txBody>
      </p:sp>
    </p:spTree>
    <p:extLst>
      <p:ext uri="{BB962C8B-B14F-4D97-AF65-F5344CB8AC3E}">
        <p14:creationId xmlns:p14="http://schemas.microsoft.com/office/powerpoint/2010/main" val="196201815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39140" y="426065"/>
            <a:ext cx="7015312" cy="735985"/>
          </a:xfrm>
        </p:spPr>
        <p:txBody>
          <a:bodyPr/>
          <a:lstStyle/>
          <a:p>
            <a:r>
              <a:rPr lang="en-US"/>
              <a:t>Click to edit Master title style</a:t>
            </a:r>
            <a:endParaRPr lang="en-US" dirty="0"/>
          </a:p>
        </p:txBody>
      </p:sp>
      <p:sp>
        <p:nvSpPr>
          <p:cNvPr id="3" name="Picture Placeholder 2"/>
          <p:cNvSpPr>
            <a:spLocks noGrp="1"/>
          </p:cNvSpPr>
          <p:nvPr>
            <p:ph type="pic" sz="quarter" idx="19"/>
          </p:nvPr>
        </p:nvSpPr>
        <p:spPr>
          <a:xfrm>
            <a:off x="0" y="1373145"/>
            <a:ext cx="2273300" cy="2532105"/>
          </a:xfrm>
          <a:prstGeom prst="rect">
            <a:avLst/>
          </a:prstGeom>
        </p:spPr>
        <p:txBody>
          <a:bodyPr/>
          <a:lstStyle>
            <a:lvl1pPr marL="0" indent="0">
              <a:buNone/>
              <a:defRPr sz="1400"/>
            </a:lvl1pPr>
          </a:lstStyle>
          <a:p>
            <a:pPr lvl="0"/>
            <a:r>
              <a:rPr lang="en-US" noProof="0"/>
              <a:t>Click icon to add picture</a:t>
            </a:r>
            <a:endParaRPr lang="en-NZ" noProof="0" dirty="0"/>
          </a:p>
        </p:txBody>
      </p:sp>
      <p:sp>
        <p:nvSpPr>
          <p:cNvPr id="4" name="Picture Placeholder 2"/>
          <p:cNvSpPr>
            <a:spLocks noGrp="1"/>
          </p:cNvSpPr>
          <p:nvPr>
            <p:ph type="pic" sz="quarter" idx="20"/>
          </p:nvPr>
        </p:nvSpPr>
        <p:spPr>
          <a:xfrm>
            <a:off x="2273300" y="1373145"/>
            <a:ext cx="2286000" cy="2532105"/>
          </a:xfrm>
          <a:prstGeom prst="rect">
            <a:avLst/>
          </a:prstGeom>
        </p:spPr>
        <p:txBody>
          <a:bodyPr/>
          <a:lstStyle>
            <a:lvl1pPr marL="0" indent="0">
              <a:buNone/>
              <a:defRPr sz="1400"/>
            </a:lvl1pPr>
          </a:lstStyle>
          <a:p>
            <a:pPr lvl="0"/>
            <a:r>
              <a:rPr lang="en-US" noProof="0"/>
              <a:t>Click icon to add picture</a:t>
            </a:r>
            <a:endParaRPr lang="en-NZ" noProof="0" dirty="0"/>
          </a:p>
        </p:txBody>
      </p:sp>
      <p:sp>
        <p:nvSpPr>
          <p:cNvPr id="5" name="Picture Placeholder 2"/>
          <p:cNvSpPr>
            <a:spLocks noGrp="1"/>
          </p:cNvSpPr>
          <p:nvPr>
            <p:ph type="pic" sz="quarter" idx="21"/>
          </p:nvPr>
        </p:nvSpPr>
        <p:spPr>
          <a:xfrm>
            <a:off x="4559300" y="1373145"/>
            <a:ext cx="2305050" cy="2532105"/>
          </a:xfrm>
          <a:prstGeom prst="rect">
            <a:avLst/>
          </a:prstGeom>
        </p:spPr>
        <p:txBody>
          <a:bodyPr/>
          <a:lstStyle>
            <a:lvl1pPr marL="0" indent="0">
              <a:buNone/>
              <a:defRPr sz="1400"/>
            </a:lvl1pPr>
          </a:lstStyle>
          <a:p>
            <a:pPr lvl="0"/>
            <a:r>
              <a:rPr lang="en-US" noProof="0"/>
              <a:t>Click icon to add picture</a:t>
            </a:r>
            <a:endParaRPr lang="en-NZ" noProof="0" dirty="0"/>
          </a:p>
        </p:txBody>
      </p:sp>
      <p:sp>
        <p:nvSpPr>
          <p:cNvPr id="6" name="Picture Placeholder 2"/>
          <p:cNvSpPr>
            <a:spLocks noGrp="1"/>
          </p:cNvSpPr>
          <p:nvPr>
            <p:ph type="pic" sz="quarter" idx="22"/>
          </p:nvPr>
        </p:nvSpPr>
        <p:spPr>
          <a:xfrm>
            <a:off x="6864350" y="1373145"/>
            <a:ext cx="2279650" cy="2532105"/>
          </a:xfrm>
          <a:prstGeom prst="rect">
            <a:avLst/>
          </a:prstGeom>
        </p:spPr>
        <p:txBody>
          <a:bodyPr/>
          <a:lstStyle>
            <a:lvl1pPr marL="0" indent="0">
              <a:buNone/>
              <a:defRPr sz="1400"/>
            </a:lvl1pPr>
          </a:lstStyle>
          <a:p>
            <a:pPr lvl="0"/>
            <a:r>
              <a:rPr lang="en-US" noProof="0"/>
              <a:t>Click icon to add picture</a:t>
            </a:r>
            <a:endParaRPr lang="en-NZ" noProof="0" dirty="0"/>
          </a:p>
        </p:txBody>
      </p:sp>
      <p:sp>
        <p:nvSpPr>
          <p:cNvPr id="11" name="Text Placeholder 3"/>
          <p:cNvSpPr>
            <a:spLocks noGrp="1"/>
          </p:cNvSpPr>
          <p:nvPr>
            <p:ph type="body" sz="half" idx="2" hasCustomPrompt="1"/>
          </p:nvPr>
        </p:nvSpPr>
        <p:spPr>
          <a:xfrm>
            <a:off x="552451" y="4554538"/>
            <a:ext cx="2793999" cy="402667"/>
          </a:xfrm>
          <a:prstGeom prst="rect">
            <a:avLst/>
          </a:prstGeom>
        </p:spPr>
        <p:txBody>
          <a:bodyPr/>
          <a:lstStyle>
            <a:lvl1pPr marL="0" indent="0">
              <a:buNone/>
              <a:defRPr sz="1700" b="0" i="0">
                <a:solidFill>
                  <a:srgbClr val="5F5F5F"/>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dirty="0"/>
              <a:t>Click to add text…</a:t>
            </a:r>
          </a:p>
        </p:txBody>
      </p:sp>
    </p:spTree>
    <p:extLst>
      <p:ext uri="{BB962C8B-B14F-4D97-AF65-F5344CB8AC3E}">
        <p14:creationId xmlns:p14="http://schemas.microsoft.com/office/powerpoint/2010/main" val="358124205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39140" y="426065"/>
            <a:ext cx="7015312" cy="723285"/>
          </a:xfrm>
        </p:spPr>
        <p:txBody>
          <a:bodyPr/>
          <a:lstStyle/>
          <a:p>
            <a:r>
              <a:rPr lang="en-US"/>
              <a:t>Click to edit Master title style</a:t>
            </a:r>
            <a:endParaRPr lang="en-US" dirty="0"/>
          </a:p>
        </p:txBody>
      </p:sp>
      <p:sp>
        <p:nvSpPr>
          <p:cNvPr id="3" name="Text Placeholder 3"/>
          <p:cNvSpPr>
            <a:spLocks noGrp="1"/>
          </p:cNvSpPr>
          <p:nvPr>
            <p:ph type="body" sz="half" idx="2" hasCustomPrompt="1"/>
          </p:nvPr>
        </p:nvSpPr>
        <p:spPr>
          <a:xfrm>
            <a:off x="552451" y="4554538"/>
            <a:ext cx="2793999" cy="402667"/>
          </a:xfrm>
          <a:prstGeom prst="rect">
            <a:avLst/>
          </a:prstGeom>
        </p:spPr>
        <p:txBody>
          <a:bodyPr/>
          <a:lstStyle>
            <a:lvl1pPr marL="0" indent="0">
              <a:buNone/>
              <a:defRPr sz="1700" b="0" i="0">
                <a:solidFill>
                  <a:srgbClr val="5F5F5F"/>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dirty="0"/>
              <a:t>Click to add text…</a:t>
            </a:r>
          </a:p>
        </p:txBody>
      </p:sp>
      <p:sp>
        <p:nvSpPr>
          <p:cNvPr id="4" name="Picture Placeholder 2"/>
          <p:cNvSpPr>
            <a:spLocks noGrp="1"/>
          </p:cNvSpPr>
          <p:nvPr>
            <p:ph type="pic" sz="quarter" idx="19"/>
          </p:nvPr>
        </p:nvSpPr>
        <p:spPr>
          <a:xfrm>
            <a:off x="-4" y="1373145"/>
            <a:ext cx="3041654" cy="2532105"/>
          </a:xfrm>
          <a:prstGeom prst="rect">
            <a:avLst/>
          </a:prstGeom>
        </p:spPr>
        <p:txBody>
          <a:bodyPr/>
          <a:lstStyle>
            <a:lvl1pPr marL="0" indent="0">
              <a:buNone/>
              <a:defRPr sz="1400"/>
            </a:lvl1pPr>
          </a:lstStyle>
          <a:p>
            <a:pPr lvl="0"/>
            <a:r>
              <a:rPr lang="en-US" noProof="0"/>
              <a:t>Click icon to add picture</a:t>
            </a:r>
            <a:endParaRPr lang="en-NZ" noProof="0" dirty="0"/>
          </a:p>
        </p:txBody>
      </p:sp>
      <p:sp>
        <p:nvSpPr>
          <p:cNvPr id="5" name="Picture Placeholder 2"/>
          <p:cNvSpPr>
            <a:spLocks noGrp="1"/>
          </p:cNvSpPr>
          <p:nvPr>
            <p:ph type="pic" sz="quarter" idx="20"/>
          </p:nvPr>
        </p:nvSpPr>
        <p:spPr>
          <a:xfrm>
            <a:off x="3042000" y="1373145"/>
            <a:ext cx="3060000" cy="2532105"/>
          </a:xfrm>
          <a:prstGeom prst="rect">
            <a:avLst/>
          </a:prstGeom>
        </p:spPr>
        <p:txBody>
          <a:bodyPr/>
          <a:lstStyle>
            <a:lvl1pPr marL="0" indent="0">
              <a:buNone/>
              <a:defRPr sz="1400"/>
            </a:lvl1pPr>
          </a:lstStyle>
          <a:p>
            <a:pPr lvl="0"/>
            <a:r>
              <a:rPr lang="en-US" noProof="0"/>
              <a:t>Click icon to add picture</a:t>
            </a:r>
            <a:endParaRPr lang="en-NZ" noProof="0" dirty="0"/>
          </a:p>
        </p:txBody>
      </p:sp>
      <p:sp>
        <p:nvSpPr>
          <p:cNvPr id="6" name="Picture Placeholder 2"/>
          <p:cNvSpPr>
            <a:spLocks noGrp="1"/>
          </p:cNvSpPr>
          <p:nvPr>
            <p:ph type="pic" sz="quarter" idx="21"/>
          </p:nvPr>
        </p:nvSpPr>
        <p:spPr>
          <a:xfrm>
            <a:off x="6102350" y="1373145"/>
            <a:ext cx="3041650" cy="2532105"/>
          </a:xfrm>
          <a:prstGeom prst="rect">
            <a:avLst/>
          </a:prstGeom>
        </p:spPr>
        <p:txBody>
          <a:bodyPr/>
          <a:lstStyle>
            <a:lvl1pPr marL="0" indent="0">
              <a:buNone/>
              <a:defRPr sz="1400"/>
            </a:lvl1pPr>
          </a:lstStyle>
          <a:p>
            <a:pPr lvl="0"/>
            <a:r>
              <a:rPr lang="en-US" noProof="0"/>
              <a:t>Click icon to add picture</a:t>
            </a:r>
            <a:endParaRPr lang="en-NZ" noProof="0" dirty="0"/>
          </a:p>
        </p:txBody>
      </p:sp>
    </p:spTree>
    <p:extLst>
      <p:ext uri="{BB962C8B-B14F-4D97-AF65-F5344CB8AC3E}">
        <p14:creationId xmlns:p14="http://schemas.microsoft.com/office/powerpoint/2010/main" val="2254473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52500"/>
          </a:xfrm>
          <a:prstGeom prst="rect">
            <a:avLst/>
          </a:prstGeom>
        </p:spPr>
        <p:txBody>
          <a:bodyPr/>
          <a:lstStyle/>
          <a:p>
            <a:r>
              <a:rPr lang="en-US"/>
              <a:t>Click to edit Master title style</a:t>
            </a:r>
            <a:endParaRPr lang="en-NZ"/>
          </a:p>
        </p:txBody>
      </p:sp>
      <p:sp>
        <p:nvSpPr>
          <p:cNvPr id="3" name="Date Placeholder 2"/>
          <p:cNvSpPr>
            <a:spLocks noGrp="1"/>
          </p:cNvSpPr>
          <p:nvPr>
            <p:ph type="dt" sz="half" idx="10"/>
          </p:nvPr>
        </p:nvSpPr>
        <p:spPr>
          <a:xfrm>
            <a:off x="457200" y="5297488"/>
            <a:ext cx="2133600" cy="303212"/>
          </a:xfrm>
          <a:prstGeom prst="rect">
            <a:avLst/>
          </a:prstGeom>
        </p:spPr>
        <p:txBody>
          <a:bodyPr/>
          <a:lstStyle/>
          <a:p>
            <a:fld id="{453FCE8E-9970-406E-862A-A3B6BC77F9F1}" type="datetimeFigureOut">
              <a:rPr lang="en-NZ" smtClean="0"/>
              <a:pPr/>
              <a:t>24/02/2021</a:t>
            </a:fld>
            <a:endParaRPr lang="en-NZ"/>
          </a:p>
        </p:txBody>
      </p:sp>
      <p:sp>
        <p:nvSpPr>
          <p:cNvPr id="4" name="Footer Placeholder 3"/>
          <p:cNvSpPr>
            <a:spLocks noGrp="1"/>
          </p:cNvSpPr>
          <p:nvPr>
            <p:ph type="ftr" sz="quarter" idx="11"/>
          </p:nvPr>
        </p:nvSpPr>
        <p:spPr>
          <a:xfrm>
            <a:off x="3124200" y="5297488"/>
            <a:ext cx="2895600" cy="303212"/>
          </a:xfrm>
          <a:prstGeom prst="rect">
            <a:avLst/>
          </a:prstGeom>
        </p:spPr>
        <p:txBody>
          <a:bodyPr/>
          <a:lstStyle/>
          <a:p>
            <a:endParaRPr lang="en-NZ"/>
          </a:p>
        </p:txBody>
      </p:sp>
      <p:sp>
        <p:nvSpPr>
          <p:cNvPr id="5" name="Slide Number Placeholder 4"/>
          <p:cNvSpPr>
            <a:spLocks noGrp="1"/>
          </p:cNvSpPr>
          <p:nvPr>
            <p:ph type="sldNum" sz="quarter" idx="12"/>
          </p:nvPr>
        </p:nvSpPr>
        <p:spPr>
          <a:xfrm>
            <a:off x="6553200" y="5297488"/>
            <a:ext cx="2133600" cy="303212"/>
          </a:xfrm>
          <a:prstGeom prst="rect">
            <a:avLst/>
          </a:prstGeom>
        </p:spPr>
        <p:txBody>
          <a:bodyPr/>
          <a:lstStyle/>
          <a:p>
            <a:fld id="{773EA931-EE1D-4304-9CCD-3A4320E4E283}" type="slidenum">
              <a:rPr lang="en-NZ" smtClean="0"/>
              <a:pPr/>
              <a:t>‹#›</a:t>
            </a:fld>
            <a:endParaRPr lang="en-NZ"/>
          </a:p>
        </p:txBody>
      </p:sp>
    </p:spTree>
    <p:extLst>
      <p:ext uri="{BB962C8B-B14F-4D97-AF65-F5344CB8AC3E}">
        <p14:creationId xmlns:p14="http://schemas.microsoft.com/office/powerpoint/2010/main" val="263579636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2" name="Group 1"/>
          <p:cNvGrpSpPr/>
          <p:nvPr userDrawn="1"/>
        </p:nvGrpSpPr>
        <p:grpSpPr>
          <a:xfrm>
            <a:off x="2274878" y="1590376"/>
            <a:ext cx="4586341" cy="3177118"/>
            <a:chOff x="2274878" y="2227020"/>
            <a:chExt cx="4586341" cy="2842398"/>
          </a:xfrm>
        </p:grpSpPr>
        <p:cxnSp>
          <p:nvCxnSpPr>
            <p:cNvPr id="3" name="Straight Connector 2"/>
            <p:cNvCxnSpPr/>
            <p:nvPr userDrawn="1"/>
          </p:nvCxnSpPr>
          <p:spPr>
            <a:xfrm flipV="1">
              <a:off x="2274878" y="2227020"/>
              <a:ext cx="0" cy="2842398"/>
            </a:xfrm>
            <a:prstGeom prst="line">
              <a:avLst/>
            </a:prstGeom>
            <a:ln w="9525" cmpd="sng">
              <a:solidFill>
                <a:srgbClr val="8A8A8D"/>
              </a:solidFill>
              <a:prstDash val="dot"/>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userDrawn="1"/>
          </p:nvCxnSpPr>
          <p:spPr>
            <a:xfrm flipV="1">
              <a:off x="4557219" y="2231120"/>
              <a:ext cx="0" cy="2838298"/>
            </a:xfrm>
            <a:prstGeom prst="line">
              <a:avLst/>
            </a:prstGeom>
            <a:ln w="9525" cmpd="sng">
              <a:solidFill>
                <a:srgbClr val="8A8A8D"/>
              </a:solidFill>
              <a:prstDash val="dot"/>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userDrawn="1"/>
          </p:nvCxnSpPr>
          <p:spPr>
            <a:xfrm flipV="1">
              <a:off x="6861219" y="2227020"/>
              <a:ext cx="0" cy="2842398"/>
            </a:xfrm>
            <a:prstGeom prst="line">
              <a:avLst/>
            </a:prstGeom>
            <a:ln w="9525" cmpd="sng">
              <a:solidFill>
                <a:srgbClr val="8A8A8D"/>
              </a:solidFill>
              <a:prstDash val="dot"/>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98086121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Footer Only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98829" y="9072"/>
            <a:ext cx="7010071" cy="983838"/>
          </a:xfrm>
          <a:prstGeom prst="rect">
            <a:avLst/>
          </a:prstGeom>
        </p:spPr>
        <p:txBody>
          <a:bodyPr/>
          <a:lstStyle/>
          <a:p>
            <a:r>
              <a:rPr lang="en-AU" dirty="0"/>
              <a:t>Click to add your title</a:t>
            </a:r>
            <a:endParaRPr lang="en-US" dirty="0"/>
          </a:p>
        </p:txBody>
      </p:sp>
    </p:spTree>
    <p:extLst>
      <p:ext uri="{BB962C8B-B14F-4D97-AF65-F5344CB8AC3E}">
        <p14:creationId xmlns:p14="http://schemas.microsoft.com/office/powerpoint/2010/main" val="939368082"/>
      </p:ext>
    </p:extLst>
  </p:cSld>
  <p:clrMapOvr>
    <a:masterClrMapping/>
  </p:clrMapOvr>
  <p:transition>
    <p:wipe dir="u"/>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5297488"/>
            <a:ext cx="2133600" cy="303212"/>
          </a:xfrm>
          <a:prstGeom prst="rect">
            <a:avLst/>
          </a:prstGeom>
        </p:spPr>
        <p:txBody>
          <a:bodyPr/>
          <a:lstStyle/>
          <a:p>
            <a:fld id="{453FCE8E-9970-406E-862A-A3B6BC77F9F1}" type="datetimeFigureOut">
              <a:rPr lang="en-NZ" smtClean="0"/>
              <a:pPr/>
              <a:t>24/02/2021</a:t>
            </a:fld>
            <a:endParaRPr lang="en-NZ"/>
          </a:p>
        </p:txBody>
      </p:sp>
      <p:sp>
        <p:nvSpPr>
          <p:cNvPr id="3" name="Footer Placeholder 2"/>
          <p:cNvSpPr>
            <a:spLocks noGrp="1"/>
          </p:cNvSpPr>
          <p:nvPr>
            <p:ph type="ftr" sz="quarter" idx="11"/>
          </p:nvPr>
        </p:nvSpPr>
        <p:spPr>
          <a:xfrm>
            <a:off x="3124200" y="5297488"/>
            <a:ext cx="2895600" cy="303212"/>
          </a:xfrm>
          <a:prstGeom prst="rect">
            <a:avLst/>
          </a:prstGeom>
        </p:spPr>
        <p:txBody>
          <a:bodyPr/>
          <a:lstStyle/>
          <a:p>
            <a:endParaRPr lang="en-NZ"/>
          </a:p>
        </p:txBody>
      </p:sp>
      <p:sp>
        <p:nvSpPr>
          <p:cNvPr id="4" name="Slide Number Placeholder 3"/>
          <p:cNvSpPr>
            <a:spLocks noGrp="1"/>
          </p:cNvSpPr>
          <p:nvPr>
            <p:ph type="sldNum" sz="quarter" idx="12"/>
          </p:nvPr>
        </p:nvSpPr>
        <p:spPr>
          <a:xfrm>
            <a:off x="6553200" y="5297488"/>
            <a:ext cx="2133600" cy="303212"/>
          </a:xfrm>
          <a:prstGeom prst="rect">
            <a:avLst/>
          </a:prstGeom>
        </p:spPr>
        <p:txBody>
          <a:bodyPr/>
          <a:lstStyle/>
          <a:p>
            <a:fld id="{773EA931-EE1D-4304-9CCD-3A4320E4E283}" type="slidenum">
              <a:rPr lang="en-NZ" smtClean="0"/>
              <a:pPr/>
              <a:t>‹#›</a:t>
            </a:fld>
            <a:endParaRPr lang="en-NZ"/>
          </a:p>
        </p:txBody>
      </p:sp>
    </p:spTree>
    <p:extLst>
      <p:ext uri="{BB962C8B-B14F-4D97-AF65-F5344CB8AC3E}">
        <p14:creationId xmlns:p14="http://schemas.microsoft.com/office/powerpoint/2010/main" val="2261639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5297488"/>
            <a:ext cx="2133600" cy="303212"/>
          </a:xfrm>
          <a:prstGeom prst="rect">
            <a:avLst/>
          </a:prstGeom>
        </p:spPr>
        <p:txBody>
          <a:bodyPr/>
          <a:lstStyle/>
          <a:p>
            <a:fld id="{453FCE8E-9970-406E-862A-A3B6BC77F9F1}" type="datetimeFigureOut">
              <a:rPr lang="en-NZ" smtClean="0"/>
              <a:pPr/>
              <a:t>24/02/2021</a:t>
            </a:fld>
            <a:endParaRPr lang="en-NZ"/>
          </a:p>
        </p:txBody>
      </p:sp>
      <p:sp>
        <p:nvSpPr>
          <p:cNvPr id="3" name="Footer Placeholder 2"/>
          <p:cNvSpPr>
            <a:spLocks noGrp="1"/>
          </p:cNvSpPr>
          <p:nvPr>
            <p:ph type="ftr" sz="quarter" idx="11"/>
          </p:nvPr>
        </p:nvSpPr>
        <p:spPr>
          <a:xfrm>
            <a:off x="3124200" y="5297488"/>
            <a:ext cx="2895600" cy="303212"/>
          </a:xfrm>
          <a:prstGeom prst="rect">
            <a:avLst/>
          </a:prstGeom>
        </p:spPr>
        <p:txBody>
          <a:bodyPr/>
          <a:lstStyle/>
          <a:p>
            <a:endParaRPr lang="en-NZ"/>
          </a:p>
        </p:txBody>
      </p:sp>
      <p:sp>
        <p:nvSpPr>
          <p:cNvPr id="4" name="Slide Number Placeholder 3"/>
          <p:cNvSpPr>
            <a:spLocks noGrp="1"/>
          </p:cNvSpPr>
          <p:nvPr>
            <p:ph type="sldNum" sz="quarter" idx="12"/>
          </p:nvPr>
        </p:nvSpPr>
        <p:spPr>
          <a:xfrm>
            <a:off x="6553200" y="5297488"/>
            <a:ext cx="2133600" cy="303212"/>
          </a:xfrm>
          <a:prstGeom prst="rect">
            <a:avLst/>
          </a:prstGeom>
        </p:spPr>
        <p:txBody>
          <a:bodyPr/>
          <a:lstStyle/>
          <a:p>
            <a:fld id="{773EA931-EE1D-4304-9CCD-3A4320E4E283}" type="slidenum">
              <a:rPr lang="en-NZ" smtClean="0"/>
              <a:pPr/>
              <a:t>‹#›</a:t>
            </a:fld>
            <a:endParaRPr lang="en-NZ"/>
          </a:p>
        </p:txBody>
      </p:sp>
    </p:spTree>
    <p:extLst>
      <p:ext uri="{BB962C8B-B14F-4D97-AF65-F5344CB8AC3E}">
        <p14:creationId xmlns:p14="http://schemas.microsoft.com/office/powerpoint/2010/main" val="580668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7013"/>
            <a:ext cx="3008313" cy="968375"/>
          </a:xfrm>
          <a:prstGeom prst="rect">
            <a:avLst/>
          </a:prstGeom>
        </p:spPr>
        <p:txBody>
          <a:bodyPr anchor="b"/>
          <a:lstStyle>
            <a:lvl1pPr algn="l">
              <a:defRPr sz="2000" b="1"/>
            </a:lvl1pPr>
          </a:lstStyle>
          <a:p>
            <a:r>
              <a:rPr lang="en-US"/>
              <a:t>Click to edit Master title style</a:t>
            </a:r>
            <a:endParaRPr lang="en-NZ"/>
          </a:p>
        </p:txBody>
      </p:sp>
      <p:sp>
        <p:nvSpPr>
          <p:cNvPr id="3" name="Content Placeholder 2"/>
          <p:cNvSpPr>
            <a:spLocks noGrp="1"/>
          </p:cNvSpPr>
          <p:nvPr>
            <p:ph idx="1"/>
          </p:nvPr>
        </p:nvSpPr>
        <p:spPr>
          <a:xfrm>
            <a:off x="3575050" y="227013"/>
            <a:ext cx="5111750" cy="487838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p:cNvSpPr>
            <a:spLocks noGrp="1"/>
          </p:cNvSpPr>
          <p:nvPr>
            <p:ph type="body" sz="half" idx="2"/>
          </p:nvPr>
        </p:nvSpPr>
        <p:spPr>
          <a:xfrm>
            <a:off x="457200" y="1195388"/>
            <a:ext cx="3008313" cy="39100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5297488"/>
            <a:ext cx="2133600" cy="303212"/>
          </a:xfrm>
          <a:prstGeom prst="rect">
            <a:avLst/>
          </a:prstGeom>
        </p:spPr>
        <p:txBody>
          <a:bodyPr/>
          <a:lstStyle/>
          <a:p>
            <a:fld id="{453FCE8E-9970-406E-862A-A3B6BC77F9F1}" type="datetimeFigureOut">
              <a:rPr lang="en-NZ" smtClean="0"/>
              <a:pPr/>
              <a:t>24/02/2021</a:t>
            </a:fld>
            <a:endParaRPr lang="en-NZ"/>
          </a:p>
        </p:txBody>
      </p:sp>
      <p:sp>
        <p:nvSpPr>
          <p:cNvPr id="6" name="Footer Placeholder 5"/>
          <p:cNvSpPr>
            <a:spLocks noGrp="1"/>
          </p:cNvSpPr>
          <p:nvPr>
            <p:ph type="ftr" sz="quarter" idx="11"/>
          </p:nvPr>
        </p:nvSpPr>
        <p:spPr>
          <a:xfrm>
            <a:off x="3124200" y="5297488"/>
            <a:ext cx="2895600" cy="303212"/>
          </a:xfrm>
          <a:prstGeom prst="rect">
            <a:avLst/>
          </a:prstGeom>
        </p:spPr>
        <p:txBody>
          <a:bodyPr/>
          <a:lstStyle/>
          <a:p>
            <a:endParaRPr lang="en-NZ"/>
          </a:p>
        </p:txBody>
      </p:sp>
      <p:sp>
        <p:nvSpPr>
          <p:cNvPr id="7" name="Slide Number Placeholder 6"/>
          <p:cNvSpPr>
            <a:spLocks noGrp="1"/>
          </p:cNvSpPr>
          <p:nvPr>
            <p:ph type="sldNum" sz="quarter" idx="12"/>
          </p:nvPr>
        </p:nvSpPr>
        <p:spPr>
          <a:xfrm>
            <a:off x="6553200" y="5297488"/>
            <a:ext cx="2133600" cy="303212"/>
          </a:xfrm>
          <a:prstGeom prst="rect">
            <a:avLst/>
          </a:prstGeom>
        </p:spPr>
        <p:txBody>
          <a:bodyPr/>
          <a:lstStyle/>
          <a:p>
            <a:fld id="{773EA931-EE1D-4304-9CCD-3A4320E4E283}" type="slidenum">
              <a:rPr lang="en-NZ" smtClean="0"/>
              <a:pPr/>
              <a:t>‹#›</a:t>
            </a:fld>
            <a:endParaRPr lang="en-NZ"/>
          </a:p>
        </p:txBody>
      </p:sp>
    </p:spTree>
    <p:extLst>
      <p:ext uri="{BB962C8B-B14F-4D97-AF65-F5344CB8AC3E}">
        <p14:creationId xmlns:p14="http://schemas.microsoft.com/office/powerpoint/2010/main" val="3352949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3075"/>
          </a:xfrm>
          <a:prstGeom prst="rect">
            <a:avLst/>
          </a:prstGeom>
        </p:spPr>
        <p:txBody>
          <a:bodyPr anchor="b"/>
          <a:lstStyle>
            <a:lvl1pPr algn="l">
              <a:defRPr sz="2000" b="1"/>
            </a:lvl1pPr>
          </a:lstStyle>
          <a:p>
            <a:r>
              <a:rPr lang="en-US"/>
              <a:t>Click to edit Master title style</a:t>
            </a:r>
            <a:endParaRPr lang="en-NZ"/>
          </a:p>
        </p:txBody>
      </p:sp>
      <p:sp>
        <p:nvSpPr>
          <p:cNvPr id="3" name="Picture Placeholder 2"/>
          <p:cNvSpPr>
            <a:spLocks noGrp="1"/>
          </p:cNvSpPr>
          <p:nvPr>
            <p:ph type="pic" idx="1"/>
          </p:nvPr>
        </p:nvSpPr>
        <p:spPr>
          <a:xfrm>
            <a:off x="1792288" y="511175"/>
            <a:ext cx="5486400" cy="3429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1792288" y="4473575"/>
            <a:ext cx="5486400" cy="66992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5297488"/>
            <a:ext cx="2133600" cy="303212"/>
          </a:xfrm>
          <a:prstGeom prst="rect">
            <a:avLst/>
          </a:prstGeom>
        </p:spPr>
        <p:txBody>
          <a:bodyPr/>
          <a:lstStyle/>
          <a:p>
            <a:fld id="{453FCE8E-9970-406E-862A-A3B6BC77F9F1}" type="datetimeFigureOut">
              <a:rPr lang="en-NZ" smtClean="0"/>
              <a:pPr/>
              <a:t>24/02/2021</a:t>
            </a:fld>
            <a:endParaRPr lang="en-NZ"/>
          </a:p>
        </p:txBody>
      </p:sp>
      <p:sp>
        <p:nvSpPr>
          <p:cNvPr id="6" name="Footer Placeholder 5"/>
          <p:cNvSpPr>
            <a:spLocks noGrp="1"/>
          </p:cNvSpPr>
          <p:nvPr>
            <p:ph type="ftr" sz="quarter" idx="11"/>
          </p:nvPr>
        </p:nvSpPr>
        <p:spPr>
          <a:xfrm>
            <a:off x="3124200" y="5297488"/>
            <a:ext cx="2895600" cy="303212"/>
          </a:xfrm>
          <a:prstGeom prst="rect">
            <a:avLst/>
          </a:prstGeom>
        </p:spPr>
        <p:txBody>
          <a:bodyPr/>
          <a:lstStyle/>
          <a:p>
            <a:endParaRPr lang="en-NZ"/>
          </a:p>
        </p:txBody>
      </p:sp>
      <p:sp>
        <p:nvSpPr>
          <p:cNvPr id="7" name="Slide Number Placeholder 6"/>
          <p:cNvSpPr>
            <a:spLocks noGrp="1"/>
          </p:cNvSpPr>
          <p:nvPr>
            <p:ph type="sldNum" sz="quarter" idx="12"/>
          </p:nvPr>
        </p:nvSpPr>
        <p:spPr>
          <a:xfrm>
            <a:off x="6553200" y="5297488"/>
            <a:ext cx="2133600" cy="303212"/>
          </a:xfrm>
          <a:prstGeom prst="rect">
            <a:avLst/>
          </a:prstGeom>
        </p:spPr>
        <p:txBody>
          <a:bodyPr/>
          <a:lstStyle/>
          <a:p>
            <a:fld id="{773EA931-EE1D-4304-9CCD-3A4320E4E283}" type="slidenum">
              <a:rPr lang="en-NZ" smtClean="0"/>
              <a:pPr/>
              <a:t>‹#›</a:t>
            </a:fld>
            <a:endParaRPr lang="en-NZ"/>
          </a:p>
        </p:txBody>
      </p:sp>
    </p:spTree>
    <p:extLst>
      <p:ext uri="{BB962C8B-B14F-4D97-AF65-F5344CB8AC3E}">
        <p14:creationId xmlns:p14="http://schemas.microsoft.com/office/powerpoint/2010/main" val="3556241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image" Target="../media/image1.png"/><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image" Target="../media/image7.jpeg"/><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theme" Target="../theme/theme3.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3238960"/>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2"/>
            <a:ext cx="9144000" cy="1368322"/>
          </a:xfrm>
          <a:prstGeom prst="rect">
            <a:avLst/>
          </a:prstGeom>
          <a:solidFill>
            <a:srgbClr val="0074C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logotype.psd"/>
          <p:cNvPicPr>
            <a:picLocks noChangeAspect="1"/>
          </p:cNvPicPr>
          <p:nvPr userDrawn="1"/>
        </p:nvPicPr>
        <p:blipFill>
          <a:blip r:embed="rId42" cstate="print">
            <a:extLst>
              <a:ext uri="{28A0092B-C50C-407E-A947-70E740481C1C}">
                <a14:useLocalDpi xmlns:a14="http://schemas.microsoft.com/office/drawing/2010/main"/>
              </a:ext>
            </a:extLst>
          </a:blip>
          <a:stretch>
            <a:fillRect/>
          </a:stretch>
        </p:blipFill>
        <p:spPr>
          <a:xfrm>
            <a:off x="7844612" y="537573"/>
            <a:ext cx="925242" cy="462622"/>
          </a:xfrm>
          <a:prstGeom prst="rect">
            <a:avLst/>
          </a:prstGeom>
        </p:spPr>
      </p:pic>
    </p:spTree>
    <p:extLst>
      <p:ext uri="{BB962C8B-B14F-4D97-AF65-F5344CB8AC3E}">
        <p14:creationId xmlns:p14="http://schemas.microsoft.com/office/powerpoint/2010/main" val="3880776268"/>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649" r:id="rId12"/>
    <p:sldLayoutId id="2147483683" r:id="rId13"/>
    <p:sldLayoutId id="2147483664" r:id="rId14"/>
    <p:sldLayoutId id="2147483651" r:id="rId15"/>
    <p:sldLayoutId id="2147483681" r:id="rId16"/>
    <p:sldLayoutId id="2147483678" r:id="rId17"/>
    <p:sldLayoutId id="2147483685" r:id="rId18"/>
    <p:sldLayoutId id="2147483653" r:id="rId19"/>
    <p:sldLayoutId id="2147483657" r:id="rId20"/>
    <p:sldLayoutId id="2147483658" r:id="rId21"/>
    <p:sldLayoutId id="2147483673" r:id="rId22"/>
    <p:sldLayoutId id="2147483674" r:id="rId23"/>
    <p:sldLayoutId id="2147483675" r:id="rId24"/>
    <p:sldLayoutId id="2147483677" r:id="rId25"/>
    <p:sldLayoutId id="2147483659" r:id="rId26"/>
    <p:sldLayoutId id="2147483666" r:id="rId27"/>
    <p:sldLayoutId id="2147483668" r:id="rId28"/>
    <p:sldLayoutId id="2147483660" r:id="rId29"/>
    <p:sldLayoutId id="2147483676" r:id="rId30"/>
    <p:sldLayoutId id="2147483656" r:id="rId31"/>
    <p:sldLayoutId id="2147483655" r:id="rId32"/>
    <p:sldLayoutId id="2147483682" r:id="rId33"/>
    <p:sldLayoutId id="2147483684" r:id="rId34"/>
    <p:sldLayoutId id="2147483686" r:id="rId35"/>
    <p:sldLayoutId id="2147483667" r:id="rId36"/>
    <p:sldLayoutId id="2147483672" r:id="rId37"/>
    <p:sldLayoutId id="2147483671" r:id="rId38"/>
    <p:sldLayoutId id="2147483669" r:id="rId39"/>
    <p:sldLayoutId id="2147483670" r:id="rId40"/>
  </p:sldLayoutIdLst>
  <p:transition>
    <p:wipe dir="u"/>
  </p:transition>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9140" y="-85455"/>
            <a:ext cx="7015312" cy="950451"/>
          </a:xfrm>
          <a:prstGeom prst="rect">
            <a:avLst/>
          </a:prstGeom>
        </p:spPr>
        <p:txBody>
          <a:bodyPr vert="horz" lIns="91440" tIns="45720" rIns="91440" bIns="45720" rtlCol="0" anchor="t">
            <a:normAutofit/>
          </a:bodyPr>
          <a:lstStyle/>
          <a:p>
            <a:r>
              <a:rPr lang="en-US"/>
              <a:t>Click to edit Master title style</a:t>
            </a:r>
            <a:endParaRPr lang="en-US" dirty="0"/>
          </a:p>
        </p:txBody>
      </p:sp>
      <p:pic>
        <p:nvPicPr>
          <p:cNvPr id="5" name="Picture 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9144000" cy="952500"/>
          </a:xfrm>
          <a:prstGeom prst="rect">
            <a:avLst/>
          </a:prstGeom>
        </p:spPr>
      </p:pic>
      <p:pic>
        <p:nvPicPr>
          <p:cNvPr id="6" name="Picture 5"/>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09969" y="661964"/>
            <a:ext cx="581072" cy="581072"/>
          </a:xfrm>
          <a:prstGeom prst="rect">
            <a:avLst/>
          </a:prstGeom>
        </p:spPr>
      </p:pic>
    </p:spTree>
    <p:extLst>
      <p:ext uri="{BB962C8B-B14F-4D97-AF65-F5344CB8AC3E}">
        <p14:creationId xmlns:p14="http://schemas.microsoft.com/office/powerpoint/2010/main" val="2318559173"/>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xStyles>
    <p:titleStyle>
      <a:lvl1pPr algn="l" defTabSz="914400" rtl="0" eaLnBrk="1" latinLnBrk="0" hangingPunct="1">
        <a:spcBef>
          <a:spcPct val="0"/>
        </a:spcBef>
        <a:buNone/>
        <a:defRPr sz="3200" kern="1200">
          <a:solidFill>
            <a:schemeClr val="bg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1.xml"/><Relationship Id="rId5" Type="http://schemas.openxmlformats.org/officeDocument/2006/relationships/image" Target="../media/image9.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6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1.xml"/><Relationship Id="rId5" Type="http://schemas.openxmlformats.org/officeDocument/2006/relationships/image" Target="../media/image9.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55.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5.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55.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61.xml"/><Relationship Id="rId5" Type="http://schemas.openxmlformats.org/officeDocument/2006/relationships/image" Target="../media/image9.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5.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55.xml"/><Relationship Id="rId5" Type="http://schemas.openxmlformats.org/officeDocument/2006/relationships/image" Target="../media/image27.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55.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55.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55.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55.xml"/><Relationship Id="rId5" Type="http://schemas.openxmlformats.org/officeDocument/2006/relationships/image" Target="../media/image34.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55.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55.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55.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55.xml"/><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6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5.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55.xml"/><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5.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3.xml"/><Relationship Id="rId1" Type="http://schemas.openxmlformats.org/officeDocument/2006/relationships/slideLayout" Target="../slideLayouts/slideLayout55.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4.xml"/><Relationship Id="rId1" Type="http://schemas.openxmlformats.org/officeDocument/2006/relationships/slideLayout" Target="../slideLayouts/slideLayout55.xml"/><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5.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6.xml"/><Relationship Id="rId1" Type="http://schemas.openxmlformats.org/officeDocument/2006/relationships/slideLayout" Target="../slideLayouts/slideLayout55.xml"/><Relationship Id="rId4" Type="http://schemas.openxmlformats.org/officeDocument/2006/relationships/image" Target="../media/image44.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5.xml"/></Relationships>
</file>

<file path=ppt/slides/_rels/slide49.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49.xml"/><Relationship Id="rId1" Type="http://schemas.openxmlformats.org/officeDocument/2006/relationships/slideLayout" Target="../slideLayouts/slideLayout5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5.xml"/></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1.xml"/><Relationship Id="rId1" Type="http://schemas.openxmlformats.org/officeDocument/2006/relationships/slideLayout" Target="../slideLayouts/slideLayout55.xml"/></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2.xml"/><Relationship Id="rId1" Type="http://schemas.openxmlformats.org/officeDocument/2006/relationships/slideLayout" Target="../slideLayouts/slideLayout55.xml"/><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slides/_rels/slide5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3.xml"/><Relationship Id="rId1" Type="http://schemas.openxmlformats.org/officeDocument/2006/relationships/slideLayout" Target="../slideLayouts/slideLayout55.xml"/><Relationship Id="rId4" Type="http://schemas.openxmlformats.org/officeDocument/2006/relationships/image" Target="../media/image52.png"/></Relationships>
</file>

<file path=ppt/slides/_rels/slide5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4.xml"/><Relationship Id="rId1" Type="http://schemas.openxmlformats.org/officeDocument/2006/relationships/slideLayout" Target="../slideLayouts/slideLayout55.xml"/><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slides/_rels/slide5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5.xml"/><Relationship Id="rId1" Type="http://schemas.openxmlformats.org/officeDocument/2006/relationships/slideLayout" Target="../slideLayouts/slideLayout55.xml"/><Relationship Id="rId4" Type="http://schemas.openxmlformats.org/officeDocument/2006/relationships/image" Target="../media/image54.png"/></Relationships>
</file>

<file path=ppt/slides/_rels/slide5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6.xml"/><Relationship Id="rId1" Type="http://schemas.openxmlformats.org/officeDocument/2006/relationships/slideLayout" Target="../slideLayouts/slideLayout55.xml"/><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61.xml"/><Relationship Id="rId5" Type="http://schemas.openxmlformats.org/officeDocument/2006/relationships/image" Target="../media/image9.png"/><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2.xml"/></Relationships>
</file>

<file path=ppt/slides/_rels/slide6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1.xml"/><Relationship Id="rId1" Type="http://schemas.openxmlformats.org/officeDocument/2006/relationships/slideLayout" Target="../slideLayouts/slideLayout6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6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2.xml"/><Relationship Id="rId1" Type="http://schemas.openxmlformats.org/officeDocument/2006/relationships/slideLayout" Target="../slideLayouts/slideLayout62.xml"/><Relationship Id="rId4" Type="http://schemas.openxmlformats.org/officeDocument/2006/relationships/image" Target="../media/image60.png"/></Relationships>
</file>

<file path=ppt/slides/_rels/slide6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3.xml"/><Relationship Id="rId1" Type="http://schemas.openxmlformats.org/officeDocument/2006/relationships/slideLayout" Target="../slideLayouts/slideLayout62.xml"/><Relationship Id="rId4" Type="http://schemas.openxmlformats.org/officeDocument/2006/relationships/image" Target="../media/image62.sv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2.xml"/></Relationships>
</file>

<file path=ppt/slides/_rels/slide65.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notesSlide" Target="../notesSlides/notesSlide65.xml"/><Relationship Id="rId1" Type="http://schemas.openxmlformats.org/officeDocument/2006/relationships/slideLayout" Target="../slideLayouts/slideLayout62.xml"/></Relationships>
</file>

<file path=ppt/slides/_rels/slide66.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notesSlide" Target="../notesSlides/notesSlide66.xml"/><Relationship Id="rId1" Type="http://schemas.openxmlformats.org/officeDocument/2006/relationships/slideLayout" Target="../slideLayouts/slideLayout62.xml"/><Relationship Id="rId4" Type="http://schemas.openxmlformats.org/officeDocument/2006/relationships/image" Target="../media/image65.jpeg"/></Relationships>
</file>

<file path=ppt/slides/_rels/slide6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7.xml"/><Relationship Id="rId1" Type="http://schemas.openxmlformats.org/officeDocument/2006/relationships/slideLayout" Target="../slideLayouts/slideLayout62.xml"/><Relationship Id="rId4" Type="http://schemas.openxmlformats.org/officeDocument/2006/relationships/image" Target="../media/image67.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5.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2.xml"/></Relationships>
</file>

<file path=ppt/slides/_rels/slide71.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notesSlide" Target="../notesSlides/notesSlide71.xml"/><Relationship Id="rId1" Type="http://schemas.openxmlformats.org/officeDocument/2006/relationships/slideLayout" Target="../slideLayouts/slideLayout6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2.xml"/></Relationships>
</file>

<file path=ppt/slides/_rels/slide7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76.xml"/><Relationship Id="rId1" Type="http://schemas.openxmlformats.org/officeDocument/2006/relationships/slideLayout" Target="../slideLayouts/slideLayout62.xml"/></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7.xml"/><Relationship Id="rId1" Type="http://schemas.openxmlformats.org/officeDocument/2006/relationships/slideLayout" Target="../slideLayouts/slideLayout61.xml"/><Relationship Id="rId5" Type="http://schemas.openxmlformats.org/officeDocument/2006/relationships/image" Target="../media/image9.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6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jade logo larg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07889" y="1406164"/>
            <a:ext cx="5503838" cy="2891496"/>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81000"/>
            <a:ext cx="9144000" cy="6096000"/>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6018" y="1751122"/>
            <a:ext cx="3035759" cy="1778766"/>
          </a:xfrm>
          <a:prstGeom prst="rect">
            <a:avLst/>
          </a:prstGeom>
        </p:spPr>
      </p:pic>
    </p:spTree>
    <p:extLst>
      <p:ext uri="{BB962C8B-B14F-4D97-AF65-F5344CB8AC3E}">
        <p14:creationId xmlns:p14="http://schemas.microsoft.com/office/powerpoint/2010/main" val="13441295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Defining a JadeRestService</a:t>
            </a:r>
          </a:p>
        </p:txBody>
      </p:sp>
      <p:pic>
        <p:nvPicPr>
          <p:cNvPr id="9" name="Picture 8">
            <a:extLst>
              <a:ext uri="{FF2B5EF4-FFF2-40B4-BE49-F238E27FC236}">
                <a16:creationId xmlns:a16="http://schemas.microsoft.com/office/drawing/2014/main" id="{CA13C0BE-A73A-4789-AC6C-E2ADDD325337}"/>
              </a:ext>
            </a:extLst>
          </p:cNvPr>
          <p:cNvPicPr>
            <a:picLocks noChangeAspect="1"/>
          </p:cNvPicPr>
          <p:nvPr/>
        </p:nvPicPr>
        <p:blipFill>
          <a:blip r:embed="rId3"/>
          <a:stretch>
            <a:fillRect/>
          </a:stretch>
        </p:blipFill>
        <p:spPr>
          <a:xfrm>
            <a:off x="265059" y="2431619"/>
            <a:ext cx="3302338" cy="2150360"/>
          </a:xfrm>
          <a:prstGeom prst="rect">
            <a:avLst/>
          </a:prstGeom>
        </p:spPr>
      </p:pic>
      <p:pic>
        <p:nvPicPr>
          <p:cNvPr id="11" name="Picture 10">
            <a:extLst>
              <a:ext uri="{FF2B5EF4-FFF2-40B4-BE49-F238E27FC236}">
                <a16:creationId xmlns:a16="http://schemas.microsoft.com/office/drawing/2014/main" id="{D81ABFCD-0479-4A36-B585-236B0D38487A}"/>
              </a:ext>
            </a:extLst>
          </p:cNvPr>
          <p:cNvPicPr>
            <a:picLocks noChangeAspect="1"/>
          </p:cNvPicPr>
          <p:nvPr/>
        </p:nvPicPr>
        <p:blipFill>
          <a:blip r:embed="rId4"/>
          <a:stretch>
            <a:fillRect/>
          </a:stretch>
        </p:blipFill>
        <p:spPr>
          <a:xfrm>
            <a:off x="4173402" y="1866260"/>
            <a:ext cx="4705539" cy="3674621"/>
          </a:xfrm>
          <a:prstGeom prst="rect">
            <a:avLst/>
          </a:prstGeom>
        </p:spPr>
      </p:pic>
      <p:sp>
        <p:nvSpPr>
          <p:cNvPr id="13" name="TextBox 12">
            <a:extLst>
              <a:ext uri="{FF2B5EF4-FFF2-40B4-BE49-F238E27FC236}">
                <a16:creationId xmlns:a16="http://schemas.microsoft.com/office/drawing/2014/main" id="{CC30901E-1C9A-4F63-BF94-E1C5A6A9CE35}"/>
              </a:ext>
            </a:extLst>
          </p:cNvPr>
          <p:cNvSpPr txBox="1"/>
          <p:nvPr/>
        </p:nvSpPr>
        <p:spPr>
          <a:xfrm>
            <a:off x="1065882" y="1133021"/>
            <a:ext cx="7012236" cy="369332"/>
          </a:xfrm>
          <a:prstGeom prst="rect">
            <a:avLst/>
          </a:prstGeom>
          <a:noFill/>
        </p:spPr>
        <p:txBody>
          <a:bodyPr wrap="square" rtlCol="0">
            <a:spAutoFit/>
          </a:bodyPr>
          <a:lstStyle/>
          <a:p>
            <a:r>
              <a:rPr lang="en-US" dirty="0">
                <a:solidFill>
                  <a:schemeClr val="tx1">
                    <a:lumMod val="50000"/>
                  </a:schemeClr>
                </a:solidFill>
              </a:rPr>
              <a:t>localhost/</a:t>
            </a:r>
            <a:r>
              <a:rPr lang="en-US" dirty="0" err="1">
                <a:solidFill>
                  <a:schemeClr val="tx1">
                    <a:lumMod val="50000"/>
                  </a:schemeClr>
                </a:solidFill>
              </a:rPr>
              <a:t>ExampleRest</a:t>
            </a:r>
            <a:r>
              <a:rPr lang="en-US" dirty="0">
                <a:solidFill>
                  <a:schemeClr val="tx1">
                    <a:lumMod val="50000"/>
                  </a:schemeClr>
                </a:solidFill>
              </a:rPr>
              <a:t>/jadehttp.dll/</a:t>
            </a:r>
            <a:r>
              <a:rPr lang="en-US" dirty="0">
                <a:solidFill>
                  <a:srgbClr val="FF0000"/>
                </a:solidFill>
              </a:rPr>
              <a:t>Customer</a:t>
            </a:r>
            <a:r>
              <a:rPr lang="en-US" dirty="0">
                <a:solidFill>
                  <a:schemeClr val="tx1">
                    <a:lumMod val="50000"/>
                  </a:schemeClr>
                </a:solidFill>
              </a:rPr>
              <a:t>/</a:t>
            </a:r>
            <a:r>
              <a:rPr lang="en-US" b="1" dirty="0">
                <a:solidFill>
                  <a:schemeClr val="accent4">
                    <a:lumMod val="60000"/>
                    <a:lumOff val="40000"/>
                  </a:schemeClr>
                </a:solidFill>
              </a:rPr>
              <a:t>3</a:t>
            </a:r>
            <a:r>
              <a:rPr lang="en-US" dirty="0">
                <a:solidFill>
                  <a:schemeClr val="tx1">
                    <a:lumMod val="50000"/>
                  </a:schemeClr>
                </a:solidFill>
              </a:rPr>
              <a:t>?ExampleRestApp</a:t>
            </a:r>
            <a:endParaRPr lang="en-NZ" dirty="0">
              <a:solidFill>
                <a:schemeClr val="tx1">
                  <a:lumMod val="50000"/>
                </a:schemeClr>
              </a:solidFill>
            </a:endParaRPr>
          </a:p>
        </p:txBody>
      </p:sp>
      <p:cxnSp>
        <p:nvCxnSpPr>
          <p:cNvPr id="14" name="Straight Arrow Connector 13">
            <a:extLst>
              <a:ext uri="{FF2B5EF4-FFF2-40B4-BE49-F238E27FC236}">
                <a16:creationId xmlns:a16="http://schemas.microsoft.com/office/drawing/2014/main" id="{704D2D3B-9E86-4B00-9F3E-63C4AC5F56F8}"/>
              </a:ext>
            </a:extLst>
          </p:cNvPr>
          <p:cNvCxnSpPr>
            <a:cxnSpLocks/>
          </p:cNvCxnSpPr>
          <p:nvPr/>
        </p:nvCxnSpPr>
        <p:spPr>
          <a:xfrm flipH="1">
            <a:off x="4841823" y="1422406"/>
            <a:ext cx="359764" cy="1957876"/>
          </a:xfrm>
          <a:prstGeom prst="straightConnector1">
            <a:avLst/>
          </a:prstGeom>
          <a:ln w="34925">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DD9E5C94-EDA9-44FD-B831-7C7500EC9161}"/>
              </a:ext>
            </a:extLst>
          </p:cNvPr>
          <p:cNvCxnSpPr>
            <a:cxnSpLocks/>
          </p:cNvCxnSpPr>
          <p:nvPr/>
        </p:nvCxnSpPr>
        <p:spPr>
          <a:xfrm flipH="1">
            <a:off x="5111646" y="1422406"/>
            <a:ext cx="681175" cy="1957876"/>
          </a:xfrm>
          <a:prstGeom prst="straightConnector1">
            <a:avLst/>
          </a:prstGeom>
          <a:ln w="34925">
            <a:solidFill>
              <a:schemeClr val="accent4">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48293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jade logo larg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07889" y="1406164"/>
            <a:ext cx="5503838" cy="2891496"/>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81000"/>
            <a:ext cx="9144000" cy="6096000"/>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6018" y="1751122"/>
            <a:ext cx="3035759" cy="1778766"/>
          </a:xfrm>
          <a:prstGeom prst="rect">
            <a:avLst/>
          </a:prstGeom>
        </p:spPr>
      </p:pic>
      <p:sp>
        <p:nvSpPr>
          <p:cNvPr id="2" name="TextBox 1">
            <a:extLst>
              <a:ext uri="{FF2B5EF4-FFF2-40B4-BE49-F238E27FC236}">
                <a16:creationId xmlns:a16="http://schemas.microsoft.com/office/drawing/2014/main" id="{93EFA09C-5E40-414F-AEC9-370E1C2BD276}"/>
              </a:ext>
            </a:extLst>
          </p:cNvPr>
          <p:cNvSpPr txBox="1"/>
          <p:nvPr/>
        </p:nvSpPr>
        <p:spPr>
          <a:xfrm>
            <a:off x="2600793" y="3395272"/>
            <a:ext cx="4594486" cy="461665"/>
          </a:xfrm>
          <a:prstGeom prst="rect">
            <a:avLst/>
          </a:prstGeom>
          <a:noFill/>
        </p:spPr>
        <p:txBody>
          <a:bodyPr wrap="square" rtlCol="0">
            <a:spAutoFit/>
          </a:bodyPr>
          <a:lstStyle/>
          <a:p>
            <a:r>
              <a:rPr lang="en-NZ" sz="2400" b="1" dirty="0">
                <a:solidFill>
                  <a:schemeClr val="bg1"/>
                </a:solidFill>
              </a:rPr>
              <a:t>Demo – A simple end-to-end</a:t>
            </a:r>
          </a:p>
        </p:txBody>
      </p:sp>
    </p:spTree>
    <p:extLst>
      <p:ext uri="{BB962C8B-B14F-4D97-AF65-F5344CB8AC3E}">
        <p14:creationId xmlns:p14="http://schemas.microsoft.com/office/powerpoint/2010/main" val="285326296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Exercise – IIS setup</a:t>
            </a:r>
          </a:p>
        </p:txBody>
      </p:sp>
      <p:sp>
        <p:nvSpPr>
          <p:cNvPr id="6" name="TextBox 5">
            <a:extLst>
              <a:ext uri="{FF2B5EF4-FFF2-40B4-BE49-F238E27FC236}">
                <a16:creationId xmlns:a16="http://schemas.microsoft.com/office/drawing/2014/main" id="{2C3C1F57-4F10-48F4-861F-EF69B723BE66}"/>
              </a:ext>
            </a:extLst>
          </p:cNvPr>
          <p:cNvSpPr txBox="1"/>
          <p:nvPr/>
        </p:nvSpPr>
        <p:spPr>
          <a:xfrm>
            <a:off x="2184229" y="1754133"/>
            <a:ext cx="4777886" cy="2585323"/>
          </a:xfrm>
          <a:prstGeom prst="rect">
            <a:avLst/>
          </a:prstGeom>
          <a:noFill/>
        </p:spPr>
        <p:txBody>
          <a:bodyPr wrap="square" rtlCol="0">
            <a:spAutoFit/>
          </a:bodyPr>
          <a:lstStyle/>
          <a:p>
            <a:r>
              <a:rPr lang="en-NZ" b="1" dirty="0">
                <a:solidFill>
                  <a:srgbClr val="FF0000"/>
                </a:solidFill>
              </a:rPr>
              <a:t>Exercises:</a:t>
            </a:r>
          </a:p>
          <a:p>
            <a:endParaRPr lang="en-NZ" b="1" dirty="0">
              <a:solidFill>
                <a:srgbClr val="FF0000"/>
              </a:solidFill>
            </a:endParaRPr>
          </a:p>
          <a:p>
            <a:r>
              <a:rPr lang="en-NZ" b="1" dirty="0">
                <a:solidFill>
                  <a:srgbClr val="FF0000"/>
                </a:solidFill>
              </a:rPr>
              <a:t>	1a, 1b, 1c</a:t>
            </a:r>
          </a:p>
          <a:p>
            <a:endParaRPr lang="en-NZ" b="1" dirty="0">
              <a:solidFill>
                <a:srgbClr val="FF0000"/>
              </a:solidFill>
            </a:endParaRPr>
          </a:p>
          <a:p>
            <a:pPr marL="285750" indent="-285750">
              <a:buFontTx/>
              <a:buChar char="-"/>
            </a:pPr>
            <a:r>
              <a:rPr lang="en-NZ" dirty="0">
                <a:solidFill>
                  <a:schemeClr val="tx1">
                    <a:lumMod val="50000"/>
                  </a:schemeClr>
                </a:solidFill>
              </a:rPr>
              <a:t>Sing out when you’re done.</a:t>
            </a:r>
          </a:p>
          <a:p>
            <a:pPr marL="285750" indent="-285750">
              <a:buFontTx/>
              <a:buChar char="-"/>
            </a:pPr>
            <a:r>
              <a:rPr lang="en-NZ" dirty="0">
                <a:solidFill>
                  <a:schemeClr val="tx1">
                    <a:lumMod val="50000"/>
                  </a:schemeClr>
                </a:solidFill>
              </a:rPr>
              <a:t>If you get stuck and/or if any of the steps don’t work, let me know and we can screenshare </a:t>
            </a:r>
            <a:r>
              <a:rPr lang="en-NZ" dirty="0">
                <a:solidFill>
                  <a:schemeClr val="tx1">
                    <a:lumMod val="50000"/>
                  </a:schemeClr>
                </a:solidFill>
                <a:sym typeface="Wingdings" panose="05000000000000000000" pitchFamily="2" charset="2"/>
              </a:rPr>
              <a:t></a:t>
            </a:r>
            <a:endParaRPr lang="en-NZ" dirty="0">
              <a:solidFill>
                <a:schemeClr val="tx1">
                  <a:lumMod val="50000"/>
                </a:schemeClr>
              </a:solidFill>
            </a:endParaRPr>
          </a:p>
          <a:p>
            <a:endParaRPr lang="en-NZ" dirty="0"/>
          </a:p>
        </p:txBody>
      </p:sp>
    </p:spTree>
    <p:extLst>
      <p:ext uri="{BB962C8B-B14F-4D97-AF65-F5344CB8AC3E}">
        <p14:creationId xmlns:p14="http://schemas.microsoft.com/office/powerpoint/2010/main" val="401001690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28623" y="2638426"/>
            <a:ext cx="8280000" cy="172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6"/>
          <p:cNvSpPr/>
          <p:nvPr/>
        </p:nvSpPr>
        <p:spPr>
          <a:xfrm>
            <a:off x="620592" y="2872859"/>
            <a:ext cx="7920000" cy="1200329"/>
          </a:xfrm>
          <a:prstGeom prst="rect">
            <a:avLst/>
          </a:prstGeom>
        </p:spPr>
        <p:txBody>
          <a:bodyPr wrap="square">
            <a:spAutoFit/>
          </a:bodyPr>
          <a:lstStyle/>
          <a:p>
            <a:r>
              <a:rPr lang="en-NZ" sz="2800" dirty="0">
                <a:solidFill>
                  <a:schemeClr val="tx1">
                    <a:lumMod val="50000"/>
                  </a:schemeClr>
                </a:solidFill>
                <a:latin typeface="Arial" pitchFamily="34" charset="0"/>
                <a:cs typeface="Arial" pitchFamily="34" charset="0"/>
              </a:rPr>
              <a:t>Module 2</a:t>
            </a:r>
          </a:p>
          <a:p>
            <a:r>
              <a:rPr lang="en-NZ" sz="4400" dirty="0">
                <a:solidFill>
                  <a:schemeClr val="tx1">
                    <a:lumMod val="50000"/>
                  </a:schemeClr>
                </a:solidFill>
                <a:latin typeface="Arial" pitchFamily="34" charset="0"/>
                <a:cs typeface="Arial" pitchFamily="34" charset="0"/>
              </a:rPr>
              <a:t>REST Server-Side</a:t>
            </a:r>
          </a:p>
        </p:txBody>
      </p:sp>
    </p:spTree>
    <p:extLst>
      <p:ext uri="{BB962C8B-B14F-4D97-AF65-F5344CB8AC3E}">
        <p14:creationId xmlns:p14="http://schemas.microsoft.com/office/powerpoint/2010/main" val="47862176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78D9C8-69AB-4EFA-8B7B-A249C4FDCA2C}"/>
              </a:ext>
            </a:extLst>
          </p:cNvPr>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A RESTful intent…</a:t>
            </a:r>
          </a:p>
        </p:txBody>
      </p:sp>
      <p:sp>
        <p:nvSpPr>
          <p:cNvPr id="2" name="TextBox 1">
            <a:extLst>
              <a:ext uri="{FF2B5EF4-FFF2-40B4-BE49-F238E27FC236}">
                <a16:creationId xmlns:a16="http://schemas.microsoft.com/office/drawing/2014/main" id="{61310C92-D9F0-4234-806F-F017C4532896}"/>
              </a:ext>
            </a:extLst>
          </p:cNvPr>
          <p:cNvSpPr txBox="1"/>
          <p:nvPr/>
        </p:nvSpPr>
        <p:spPr>
          <a:xfrm>
            <a:off x="5395363" y="3748188"/>
            <a:ext cx="1566454" cy="400110"/>
          </a:xfrm>
          <a:prstGeom prst="rect">
            <a:avLst/>
          </a:prstGeom>
          <a:noFill/>
        </p:spPr>
        <p:txBody>
          <a:bodyPr wrap="none" rtlCol="0">
            <a:spAutoFit/>
          </a:bodyPr>
          <a:lstStyle/>
          <a:p>
            <a:r>
              <a:rPr lang="en-NZ" sz="2000" dirty="0">
                <a:solidFill>
                  <a:schemeClr val="tx1">
                    <a:lumMod val="50000"/>
                  </a:schemeClr>
                </a:solidFill>
              </a:rPr>
              <a:t>Stateless …</a:t>
            </a:r>
          </a:p>
        </p:txBody>
      </p:sp>
      <p:sp>
        <p:nvSpPr>
          <p:cNvPr id="8" name="TextBox 7">
            <a:extLst>
              <a:ext uri="{FF2B5EF4-FFF2-40B4-BE49-F238E27FC236}">
                <a16:creationId xmlns:a16="http://schemas.microsoft.com/office/drawing/2014/main" id="{75542FC4-26AB-40EE-A573-FD9DD5006BAE}"/>
              </a:ext>
            </a:extLst>
          </p:cNvPr>
          <p:cNvSpPr txBox="1"/>
          <p:nvPr/>
        </p:nvSpPr>
        <p:spPr>
          <a:xfrm>
            <a:off x="3302482" y="3061929"/>
            <a:ext cx="2820003" cy="400110"/>
          </a:xfrm>
          <a:prstGeom prst="rect">
            <a:avLst/>
          </a:prstGeom>
          <a:noFill/>
        </p:spPr>
        <p:txBody>
          <a:bodyPr wrap="none" rtlCol="0">
            <a:spAutoFit/>
          </a:bodyPr>
          <a:lstStyle/>
          <a:p>
            <a:r>
              <a:rPr lang="en-NZ" sz="2000" dirty="0">
                <a:solidFill>
                  <a:schemeClr val="tx1">
                    <a:lumMod val="50000"/>
                  </a:schemeClr>
                </a:solidFill>
              </a:rPr>
              <a:t>Standard operations …</a:t>
            </a:r>
          </a:p>
        </p:txBody>
      </p:sp>
      <p:sp>
        <p:nvSpPr>
          <p:cNvPr id="9" name="TextBox 8">
            <a:extLst>
              <a:ext uri="{FF2B5EF4-FFF2-40B4-BE49-F238E27FC236}">
                <a16:creationId xmlns:a16="http://schemas.microsoft.com/office/drawing/2014/main" id="{6B5E19B0-159B-41F8-B455-B3B4A7C3122E}"/>
              </a:ext>
            </a:extLst>
          </p:cNvPr>
          <p:cNvSpPr txBox="1"/>
          <p:nvPr/>
        </p:nvSpPr>
        <p:spPr>
          <a:xfrm>
            <a:off x="1991867" y="2252962"/>
            <a:ext cx="2621230" cy="400110"/>
          </a:xfrm>
          <a:prstGeom prst="rect">
            <a:avLst/>
          </a:prstGeom>
          <a:noFill/>
        </p:spPr>
        <p:txBody>
          <a:bodyPr wrap="none" rtlCol="0">
            <a:spAutoFit/>
          </a:bodyPr>
          <a:lstStyle/>
          <a:p>
            <a:r>
              <a:rPr lang="en-NZ" sz="2000" dirty="0">
                <a:solidFill>
                  <a:schemeClr val="tx1">
                    <a:lumMod val="50000"/>
                  </a:schemeClr>
                </a:solidFill>
              </a:rPr>
              <a:t>Resource-oriented …</a:t>
            </a:r>
          </a:p>
        </p:txBody>
      </p:sp>
    </p:spTree>
    <p:extLst>
      <p:ext uri="{BB962C8B-B14F-4D97-AF65-F5344CB8AC3E}">
        <p14:creationId xmlns:p14="http://schemas.microsoft.com/office/powerpoint/2010/main" val="35960083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8EA04A-244C-4427-897E-2609D541B31F}"/>
              </a:ext>
            </a:extLst>
          </p:cNvPr>
          <p:cNvSpPr txBox="1"/>
          <p:nvPr/>
        </p:nvSpPr>
        <p:spPr>
          <a:xfrm>
            <a:off x="3149029" y="1253984"/>
            <a:ext cx="2845942" cy="369332"/>
          </a:xfrm>
          <a:prstGeom prst="rect">
            <a:avLst/>
          </a:prstGeom>
          <a:noFill/>
        </p:spPr>
        <p:txBody>
          <a:bodyPr wrap="square" rtlCol="0">
            <a:spAutoFit/>
          </a:bodyPr>
          <a:lstStyle/>
          <a:p>
            <a:r>
              <a:rPr lang="en-NZ" dirty="0"/>
              <a:t>Classes vs Resources </a:t>
            </a:r>
          </a:p>
        </p:txBody>
      </p:sp>
      <p:pic>
        <p:nvPicPr>
          <p:cNvPr id="5" name="Picture 4">
            <a:extLst>
              <a:ext uri="{FF2B5EF4-FFF2-40B4-BE49-F238E27FC236}">
                <a16:creationId xmlns:a16="http://schemas.microsoft.com/office/drawing/2014/main" id="{5B74FF4F-0495-47D8-90CE-7A0FB486C41A}"/>
              </a:ext>
            </a:extLst>
          </p:cNvPr>
          <p:cNvPicPr>
            <a:picLocks noChangeAspect="1"/>
          </p:cNvPicPr>
          <p:nvPr/>
        </p:nvPicPr>
        <p:blipFill>
          <a:blip r:embed="rId3"/>
          <a:stretch>
            <a:fillRect/>
          </a:stretch>
        </p:blipFill>
        <p:spPr>
          <a:xfrm>
            <a:off x="545385" y="1870705"/>
            <a:ext cx="3466028" cy="2320003"/>
          </a:xfrm>
          <a:prstGeom prst="rect">
            <a:avLst/>
          </a:prstGeom>
        </p:spPr>
      </p:pic>
      <p:pic>
        <p:nvPicPr>
          <p:cNvPr id="11" name="Picture 10">
            <a:extLst>
              <a:ext uri="{FF2B5EF4-FFF2-40B4-BE49-F238E27FC236}">
                <a16:creationId xmlns:a16="http://schemas.microsoft.com/office/drawing/2014/main" id="{7EFEBB3B-2F1D-4720-A083-952494EAF166}"/>
              </a:ext>
            </a:extLst>
          </p:cNvPr>
          <p:cNvPicPr>
            <a:picLocks noChangeAspect="1"/>
          </p:cNvPicPr>
          <p:nvPr/>
        </p:nvPicPr>
        <p:blipFill>
          <a:blip r:embed="rId4"/>
          <a:stretch>
            <a:fillRect/>
          </a:stretch>
        </p:blipFill>
        <p:spPr>
          <a:xfrm>
            <a:off x="4557419" y="1870704"/>
            <a:ext cx="4041196" cy="2318719"/>
          </a:xfrm>
          <a:prstGeom prst="rect">
            <a:avLst/>
          </a:prstGeom>
        </p:spPr>
      </p:pic>
      <p:sp>
        <p:nvSpPr>
          <p:cNvPr id="12" name="TextBox 11">
            <a:extLst>
              <a:ext uri="{FF2B5EF4-FFF2-40B4-BE49-F238E27FC236}">
                <a16:creationId xmlns:a16="http://schemas.microsoft.com/office/drawing/2014/main" id="{603775E5-8475-40A2-99AD-905359CA377B}"/>
              </a:ext>
            </a:extLst>
          </p:cNvPr>
          <p:cNvSpPr txBox="1"/>
          <p:nvPr/>
        </p:nvSpPr>
        <p:spPr>
          <a:xfrm>
            <a:off x="2352781" y="4461016"/>
            <a:ext cx="3525324" cy="923330"/>
          </a:xfrm>
          <a:prstGeom prst="rect">
            <a:avLst/>
          </a:prstGeom>
          <a:noFill/>
        </p:spPr>
        <p:txBody>
          <a:bodyPr wrap="none" rtlCol="0">
            <a:spAutoFit/>
          </a:bodyPr>
          <a:lstStyle/>
          <a:p>
            <a:pPr marL="285750" indent="-285750">
              <a:buFontTx/>
              <a:buChar char="-"/>
            </a:pPr>
            <a:r>
              <a:rPr lang="en-NZ" dirty="0"/>
              <a:t>Most Resources are Classes</a:t>
            </a:r>
          </a:p>
          <a:p>
            <a:pPr marL="285750" indent="-285750">
              <a:buFontTx/>
              <a:buChar char="-"/>
            </a:pPr>
            <a:r>
              <a:rPr lang="en-NZ" dirty="0"/>
              <a:t>Some Classes are Resources</a:t>
            </a:r>
          </a:p>
          <a:p>
            <a:pPr marL="285750" indent="-285750">
              <a:buFontTx/>
              <a:buChar char="-"/>
            </a:pPr>
            <a:r>
              <a:rPr lang="en-NZ" dirty="0"/>
              <a:t>API intent?</a:t>
            </a:r>
          </a:p>
        </p:txBody>
      </p:sp>
      <p:sp>
        <p:nvSpPr>
          <p:cNvPr id="13" name="TextBox 12">
            <a:extLst>
              <a:ext uri="{FF2B5EF4-FFF2-40B4-BE49-F238E27FC236}">
                <a16:creationId xmlns:a16="http://schemas.microsoft.com/office/drawing/2014/main" id="{F043FF28-89FA-4948-ABA0-CCA7120147C2}"/>
              </a:ext>
            </a:extLst>
          </p:cNvPr>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Resource-oriented</a:t>
            </a:r>
          </a:p>
        </p:txBody>
      </p:sp>
    </p:spTree>
    <p:extLst>
      <p:ext uri="{BB962C8B-B14F-4D97-AF65-F5344CB8AC3E}">
        <p14:creationId xmlns:p14="http://schemas.microsoft.com/office/powerpoint/2010/main" val="51471593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043FF28-89FA-4948-ABA0-CCA7120147C2}"/>
              </a:ext>
            </a:extLst>
          </p:cNvPr>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Standard Operations</a:t>
            </a:r>
          </a:p>
        </p:txBody>
      </p:sp>
      <p:sp>
        <p:nvSpPr>
          <p:cNvPr id="7" name="TextBox 6">
            <a:extLst>
              <a:ext uri="{FF2B5EF4-FFF2-40B4-BE49-F238E27FC236}">
                <a16:creationId xmlns:a16="http://schemas.microsoft.com/office/drawing/2014/main" id="{C61B8623-3765-4E83-8867-E9FE6D86FCFA}"/>
              </a:ext>
            </a:extLst>
          </p:cNvPr>
          <p:cNvSpPr txBox="1"/>
          <p:nvPr/>
        </p:nvSpPr>
        <p:spPr>
          <a:xfrm>
            <a:off x="2991496" y="1490289"/>
            <a:ext cx="890426" cy="369332"/>
          </a:xfrm>
          <a:prstGeom prst="rect">
            <a:avLst/>
          </a:prstGeom>
          <a:noFill/>
        </p:spPr>
        <p:txBody>
          <a:bodyPr wrap="square" rtlCol="0">
            <a:spAutoFit/>
          </a:bodyPr>
          <a:lstStyle/>
          <a:p>
            <a:r>
              <a:rPr lang="en-NZ" dirty="0"/>
              <a:t>POST</a:t>
            </a:r>
          </a:p>
        </p:txBody>
      </p:sp>
      <p:sp>
        <p:nvSpPr>
          <p:cNvPr id="8" name="TextBox 7">
            <a:extLst>
              <a:ext uri="{FF2B5EF4-FFF2-40B4-BE49-F238E27FC236}">
                <a16:creationId xmlns:a16="http://schemas.microsoft.com/office/drawing/2014/main" id="{38CFC281-6311-4CF1-9174-1DE00764BE94}"/>
              </a:ext>
            </a:extLst>
          </p:cNvPr>
          <p:cNvSpPr txBox="1"/>
          <p:nvPr/>
        </p:nvSpPr>
        <p:spPr>
          <a:xfrm>
            <a:off x="4964134" y="1490289"/>
            <a:ext cx="734602" cy="369332"/>
          </a:xfrm>
          <a:prstGeom prst="rect">
            <a:avLst/>
          </a:prstGeom>
          <a:noFill/>
        </p:spPr>
        <p:txBody>
          <a:bodyPr wrap="square" rtlCol="0">
            <a:spAutoFit/>
          </a:bodyPr>
          <a:lstStyle/>
          <a:p>
            <a:r>
              <a:rPr lang="en-NZ" dirty="0"/>
              <a:t>PUT</a:t>
            </a:r>
          </a:p>
        </p:txBody>
      </p:sp>
      <p:sp>
        <p:nvSpPr>
          <p:cNvPr id="9" name="TextBox 8">
            <a:extLst>
              <a:ext uri="{FF2B5EF4-FFF2-40B4-BE49-F238E27FC236}">
                <a16:creationId xmlns:a16="http://schemas.microsoft.com/office/drawing/2014/main" id="{4A3C72F2-7E2A-477D-A8C4-5755E20C95B3}"/>
              </a:ext>
            </a:extLst>
          </p:cNvPr>
          <p:cNvSpPr txBox="1"/>
          <p:nvPr/>
        </p:nvSpPr>
        <p:spPr>
          <a:xfrm>
            <a:off x="6780948" y="1490289"/>
            <a:ext cx="1140430" cy="369332"/>
          </a:xfrm>
          <a:prstGeom prst="rect">
            <a:avLst/>
          </a:prstGeom>
          <a:noFill/>
        </p:spPr>
        <p:txBody>
          <a:bodyPr wrap="square" rtlCol="0">
            <a:spAutoFit/>
          </a:bodyPr>
          <a:lstStyle/>
          <a:p>
            <a:r>
              <a:rPr lang="en-NZ" dirty="0"/>
              <a:t>DELETE</a:t>
            </a:r>
          </a:p>
        </p:txBody>
      </p:sp>
      <p:sp>
        <p:nvSpPr>
          <p:cNvPr id="4" name="Rectangle 3">
            <a:extLst>
              <a:ext uri="{FF2B5EF4-FFF2-40B4-BE49-F238E27FC236}">
                <a16:creationId xmlns:a16="http://schemas.microsoft.com/office/drawing/2014/main" id="{4462D150-28B6-4B27-B73D-EC817F300B0A}"/>
              </a:ext>
            </a:extLst>
          </p:cNvPr>
          <p:cNvSpPr/>
          <p:nvPr/>
        </p:nvSpPr>
        <p:spPr>
          <a:xfrm>
            <a:off x="636998" y="2044557"/>
            <a:ext cx="7582328" cy="3164441"/>
          </a:xfrm>
          <a:prstGeom prst="rect">
            <a:avLst/>
          </a:prstGeom>
          <a:solidFill>
            <a:schemeClr val="accent1">
              <a:lumMod val="20000"/>
              <a:lumOff val="80000"/>
            </a:schemeClr>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6" name="Rectangle 5">
            <a:extLst>
              <a:ext uri="{FF2B5EF4-FFF2-40B4-BE49-F238E27FC236}">
                <a16:creationId xmlns:a16="http://schemas.microsoft.com/office/drawing/2014/main" id="{A8F33DD7-37A7-49BC-B053-95AFDB1E5132}"/>
              </a:ext>
            </a:extLst>
          </p:cNvPr>
          <p:cNvSpPr/>
          <p:nvPr/>
        </p:nvSpPr>
        <p:spPr>
          <a:xfrm>
            <a:off x="636998" y="1307653"/>
            <a:ext cx="1841317" cy="734604"/>
          </a:xfrm>
          <a:prstGeom prst="rect">
            <a:avLst/>
          </a:prstGeom>
          <a:solidFill>
            <a:schemeClr val="accent1">
              <a:lumMod val="20000"/>
              <a:lumOff val="80000"/>
            </a:schemeClr>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14" name="TextBox 13">
            <a:extLst>
              <a:ext uri="{FF2B5EF4-FFF2-40B4-BE49-F238E27FC236}">
                <a16:creationId xmlns:a16="http://schemas.microsoft.com/office/drawing/2014/main" id="{BC0CC3A2-83AC-403E-8341-1AD4E2F214A4}"/>
              </a:ext>
            </a:extLst>
          </p:cNvPr>
          <p:cNvSpPr txBox="1"/>
          <p:nvPr/>
        </p:nvSpPr>
        <p:spPr>
          <a:xfrm>
            <a:off x="1174682" y="1490825"/>
            <a:ext cx="734602" cy="369332"/>
          </a:xfrm>
          <a:prstGeom prst="rect">
            <a:avLst/>
          </a:prstGeom>
          <a:noFill/>
        </p:spPr>
        <p:txBody>
          <a:bodyPr wrap="square" rtlCol="0">
            <a:spAutoFit/>
          </a:bodyPr>
          <a:lstStyle/>
          <a:p>
            <a:r>
              <a:rPr lang="en-NZ" dirty="0"/>
              <a:t>GET</a:t>
            </a:r>
          </a:p>
        </p:txBody>
      </p:sp>
      <p:sp>
        <p:nvSpPr>
          <p:cNvPr id="10" name="TextBox 9">
            <a:extLst>
              <a:ext uri="{FF2B5EF4-FFF2-40B4-BE49-F238E27FC236}">
                <a16:creationId xmlns:a16="http://schemas.microsoft.com/office/drawing/2014/main" id="{DAC8D1F2-A32D-485F-8CB8-822AAA465505}"/>
              </a:ext>
            </a:extLst>
          </p:cNvPr>
          <p:cNvSpPr txBox="1"/>
          <p:nvPr/>
        </p:nvSpPr>
        <p:spPr>
          <a:xfrm>
            <a:off x="1174682" y="2980446"/>
            <a:ext cx="6119970" cy="1200329"/>
          </a:xfrm>
          <a:prstGeom prst="rect">
            <a:avLst/>
          </a:prstGeom>
          <a:noFill/>
        </p:spPr>
        <p:txBody>
          <a:bodyPr wrap="square" rtlCol="0">
            <a:spAutoFit/>
          </a:bodyPr>
          <a:lstStyle/>
          <a:p>
            <a:pPr marL="285750" indent="-285750">
              <a:buFontTx/>
              <a:buChar char="-"/>
            </a:pPr>
            <a:r>
              <a:rPr lang="en-NZ" dirty="0">
                <a:solidFill>
                  <a:srgbClr val="000000"/>
                </a:solidFill>
              </a:rPr>
              <a:t>SHOULD return something (an object?)</a:t>
            </a:r>
          </a:p>
          <a:p>
            <a:pPr marL="285750" indent="-285750">
              <a:buFontTx/>
              <a:buChar char="-"/>
            </a:pPr>
            <a:r>
              <a:rPr lang="en-NZ" dirty="0">
                <a:solidFill>
                  <a:srgbClr val="000000"/>
                </a:solidFill>
              </a:rPr>
              <a:t>SHOULD NOT modify the database in any way</a:t>
            </a:r>
          </a:p>
          <a:p>
            <a:pPr marL="285750" indent="-285750">
              <a:buFontTx/>
              <a:buChar char="-"/>
            </a:pPr>
            <a:r>
              <a:rPr lang="en-NZ" dirty="0">
                <a:solidFill>
                  <a:srgbClr val="000000"/>
                </a:solidFill>
              </a:rPr>
              <a:t>Success code = 200 (OK)</a:t>
            </a:r>
          </a:p>
          <a:p>
            <a:pPr marL="285750" indent="-285750">
              <a:buFontTx/>
              <a:buChar char="-"/>
            </a:pPr>
            <a:r>
              <a:rPr lang="en-NZ" dirty="0">
                <a:solidFill>
                  <a:srgbClr val="000000"/>
                </a:solidFill>
              </a:rPr>
              <a:t>Idempotent</a:t>
            </a:r>
          </a:p>
        </p:txBody>
      </p:sp>
    </p:spTree>
    <p:extLst>
      <p:ext uri="{BB962C8B-B14F-4D97-AF65-F5344CB8AC3E}">
        <p14:creationId xmlns:p14="http://schemas.microsoft.com/office/powerpoint/2010/main" val="55393192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043FF28-89FA-4948-ABA0-CCA7120147C2}"/>
              </a:ext>
            </a:extLst>
          </p:cNvPr>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Standard Operations</a:t>
            </a:r>
          </a:p>
        </p:txBody>
      </p:sp>
      <p:sp>
        <p:nvSpPr>
          <p:cNvPr id="8" name="TextBox 7">
            <a:extLst>
              <a:ext uri="{FF2B5EF4-FFF2-40B4-BE49-F238E27FC236}">
                <a16:creationId xmlns:a16="http://schemas.microsoft.com/office/drawing/2014/main" id="{38CFC281-6311-4CF1-9174-1DE00764BE94}"/>
              </a:ext>
            </a:extLst>
          </p:cNvPr>
          <p:cNvSpPr txBox="1"/>
          <p:nvPr/>
        </p:nvSpPr>
        <p:spPr>
          <a:xfrm>
            <a:off x="4964134" y="1490289"/>
            <a:ext cx="734602" cy="369332"/>
          </a:xfrm>
          <a:prstGeom prst="rect">
            <a:avLst/>
          </a:prstGeom>
          <a:noFill/>
        </p:spPr>
        <p:txBody>
          <a:bodyPr wrap="square" rtlCol="0">
            <a:spAutoFit/>
          </a:bodyPr>
          <a:lstStyle/>
          <a:p>
            <a:r>
              <a:rPr lang="en-NZ" dirty="0"/>
              <a:t>PUT</a:t>
            </a:r>
          </a:p>
        </p:txBody>
      </p:sp>
      <p:sp>
        <p:nvSpPr>
          <p:cNvPr id="9" name="TextBox 8">
            <a:extLst>
              <a:ext uri="{FF2B5EF4-FFF2-40B4-BE49-F238E27FC236}">
                <a16:creationId xmlns:a16="http://schemas.microsoft.com/office/drawing/2014/main" id="{4A3C72F2-7E2A-477D-A8C4-5755E20C95B3}"/>
              </a:ext>
            </a:extLst>
          </p:cNvPr>
          <p:cNvSpPr txBox="1"/>
          <p:nvPr/>
        </p:nvSpPr>
        <p:spPr>
          <a:xfrm>
            <a:off x="6780948" y="1490289"/>
            <a:ext cx="1140430" cy="369332"/>
          </a:xfrm>
          <a:prstGeom prst="rect">
            <a:avLst/>
          </a:prstGeom>
          <a:noFill/>
        </p:spPr>
        <p:txBody>
          <a:bodyPr wrap="square" rtlCol="0">
            <a:spAutoFit/>
          </a:bodyPr>
          <a:lstStyle/>
          <a:p>
            <a:r>
              <a:rPr lang="en-NZ" dirty="0"/>
              <a:t>DELETE</a:t>
            </a:r>
          </a:p>
        </p:txBody>
      </p:sp>
      <p:sp>
        <p:nvSpPr>
          <p:cNvPr id="4" name="Rectangle 3">
            <a:extLst>
              <a:ext uri="{FF2B5EF4-FFF2-40B4-BE49-F238E27FC236}">
                <a16:creationId xmlns:a16="http://schemas.microsoft.com/office/drawing/2014/main" id="{4462D150-28B6-4B27-B73D-EC817F300B0A}"/>
              </a:ext>
            </a:extLst>
          </p:cNvPr>
          <p:cNvSpPr/>
          <p:nvPr/>
        </p:nvSpPr>
        <p:spPr>
          <a:xfrm>
            <a:off x="636998" y="2044557"/>
            <a:ext cx="7582328" cy="3164441"/>
          </a:xfrm>
          <a:prstGeom prst="rect">
            <a:avLst/>
          </a:prstGeom>
          <a:solidFill>
            <a:schemeClr val="accent1">
              <a:lumMod val="20000"/>
              <a:lumOff val="80000"/>
            </a:schemeClr>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6" name="Rectangle 5">
            <a:extLst>
              <a:ext uri="{FF2B5EF4-FFF2-40B4-BE49-F238E27FC236}">
                <a16:creationId xmlns:a16="http://schemas.microsoft.com/office/drawing/2014/main" id="{A8F33DD7-37A7-49BC-B053-95AFDB1E5132}"/>
              </a:ext>
            </a:extLst>
          </p:cNvPr>
          <p:cNvSpPr/>
          <p:nvPr/>
        </p:nvSpPr>
        <p:spPr>
          <a:xfrm>
            <a:off x="2469222" y="1309953"/>
            <a:ext cx="1841317" cy="734604"/>
          </a:xfrm>
          <a:prstGeom prst="rect">
            <a:avLst/>
          </a:prstGeom>
          <a:solidFill>
            <a:schemeClr val="accent1">
              <a:lumMod val="20000"/>
              <a:lumOff val="80000"/>
            </a:schemeClr>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14" name="TextBox 13">
            <a:extLst>
              <a:ext uri="{FF2B5EF4-FFF2-40B4-BE49-F238E27FC236}">
                <a16:creationId xmlns:a16="http://schemas.microsoft.com/office/drawing/2014/main" id="{BC0CC3A2-83AC-403E-8341-1AD4E2F214A4}"/>
              </a:ext>
            </a:extLst>
          </p:cNvPr>
          <p:cNvSpPr txBox="1"/>
          <p:nvPr/>
        </p:nvSpPr>
        <p:spPr>
          <a:xfrm>
            <a:off x="1174682" y="1490825"/>
            <a:ext cx="734602" cy="369332"/>
          </a:xfrm>
          <a:prstGeom prst="rect">
            <a:avLst/>
          </a:prstGeom>
          <a:noFill/>
        </p:spPr>
        <p:txBody>
          <a:bodyPr wrap="square" rtlCol="0">
            <a:spAutoFit/>
          </a:bodyPr>
          <a:lstStyle/>
          <a:p>
            <a:r>
              <a:rPr lang="en-NZ" dirty="0"/>
              <a:t>GET</a:t>
            </a:r>
          </a:p>
        </p:txBody>
      </p:sp>
      <p:sp>
        <p:nvSpPr>
          <p:cNvPr id="10" name="TextBox 9">
            <a:extLst>
              <a:ext uri="{FF2B5EF4-FFF2-40B4-BE49-F238E27FC236}">
                <a16:creationId xmlns:a16="http://schemas.microsoft.com/office/drawing/2014/main" id="{D2C2A8C4-20CB-4C0D-AA3C-110D63BD6888}"/>
              </a:ext>
            </a:extLst>
          </p:cNvPr>
          <p:cNvSpPr txBox="1"/>
          <p:nvPr/>
        </p:nvSpPr>
        <p:spPr>
          <a:xfrm>
            <a:off x="2991496" y="1490289"/>
            <a:ext cx="890426" cy="369332"/>
          </a:xfrm>
          <a:prstGeom prst="rect">
            <a:avLst/>
          </a:prstGeom>
          <a:noFill/>
        </p:spPr>
        <p:txBody>
          <a:bodyPr wrap="square" rtlCol="0">
            <a:spAutoFit/>
          </a:bodyPr>
          <a:lstStyle/>
          <a:p>
            <a:r>
              <a:rPr lang="en-NZ" dirty="0"/>
              <a:t>POST</a:t>
            </a:r>
          </a:p>
        </p:txBody>
      </p:sp>
      <p:sp>
        <p:nvSpPr>
          <p:cNvPr id="11" name="TextBox 10">
            <a:extLst>
              <a:ext uri="{FF2B5EF4-FFF2-40B4-BE49-F238E27FC236}">
                <a16:creationId xmlns:a16="http://schemas.microsoft.com/office/drawing/2014/main" id="{D33A9A9E-6F44-4714-90B3-49CDFD8FE79D}"/>
              </a:ext>
            </a:extLst>
          </p:cNvPr>
          <p:cNvSpPr txBox="1"/>
          <p:nvPr/>
        </p:nvSpPr>
        <p:spPr>
          <a:xfrm>
            <a:off x="1174682" y="2980446"/>
            <a:ext cx="6119970" cy="1477328"/>
          </a:xfrm>
          <a:prstGeom prst="rect">
            <a:avLst/>
          </a:prstGeom>
          <a:noFill/>
        </p:spPr>
        <p:txBody>
          <a:bodyPr wrap="square" rtlCol="0">
            <a:spAutoFit/>
          </a:bodyPr>
          <a:lstStyle/>
          <a:p>
            <a:pPr marL="285750" indent="-285750">
              <a:buFontTx/>
              <a:buChar char="-"/>
            </a:pPr>
            <a:r>
              <a:rPr lang="en-NZ" dirty="0">
                <a:solidFill>
                  <a:srgbClr val="000000"/>
                </a:solidFill>
              </a:rPr>
              <a:t>SHOULD NOT return the object</a:t>
            </a:r>
          </a:p>
          <a:p>
            <a:pPr marL="285750" indent="-285750">
              <a:buFontTx/>
              <a:buChar char="-"/>
            </a:pPr>
            <a:r>
              <a:rPr lang="en-NZ" dirty="0">
                <a:solidFill>
                  <a:srgbClr val="000000"/>
                </a:solidFill>
              </a:rPr>
              <a:t>MAY return info about the operation</a:t>
            </a:r>
          </a:p>
          <a:p>
            <a:pPr marL="285750" indent="-285750">
              <a:buFontTx/>
              <a:buChar char="-"/>
            </a:pPr>
            <a:r>
              <a:rPr lang="en-NZ" dirty="0">
                <a:solidFill>
                  <a:srgbClr val="000000"/>
                </a:solidFill>
              </a:rPr>
              <a:t>SHOULD modify the database</a:t>
            </a:r>
          </a:p>
          <a:p>
            <a:pPr marL="285750" indent="-285750">
              <a:buFontTx/>
              <a:buChar char="-"/>
            </a:pPr>
            <a:r>
              <a:rPr lang="en-NZ" dirty="0">
                <a:solidFill>
                  <a:srgbClr val="000000"/>
                </a:solidFill>
              </a:rPr>
              <a:t>Success code = 201 (Created) or 204 (No Content) </a:t>
            </a:r>
          </a:p>
          <a:p>
            <a:pPr marL="285750" indent="-285750">
              <a:buFontTx/>
              <a:buChar char="-"/>
            </a:pPr>
            <a:r>
              <a:rPr lang="en-NZ" dirty="0">
                <a:solidFill>
                  <a:srgbClr val="000000"/>
                </a:solidFill>
              </a:rPr>
              <a:t>Not Idempotent</a:t>
            </a:r>
          </a:p>
        </p:txBody>
      </p:sp>
    </p:spTree>
    <p:extLst>
      <p:ext uri="{BB962C8B-B14F-4D97-AF65-F5344CB8AC3E}">
        <p14:creationId xmlns:p14="http://schemas.microsoft.com/office/powerpoint/2010/main" val="254603106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043FF28-89FA-4948-ABA0-CCA7120147C2}"/>
              </a:ext>
            </a:extLst>
          </p:cNvPr>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Standard Operations</a:t>
            </a:r>
          </a:p>
        </p:txBody>
      </p:sp>
      <p:sp>
        <p:nvSpPr>
          <p:cNvPr id="7" name="TextBox 6">
            <a:extLst>
              <a:ext uri="{FF2B5EF4-FFF2-40B4-BE49-F238E27FC236}">
                <a16:creationId xmlns:a16="http://schemas.microsoft.com/office/drawing/2014/main" id="{C61B8623-3765-4E83-8867-E9FE6D86FCFA}"/>
              </a:ext>
            </a:extLst>
          </p:cNvPr>
          <p:cNvSpPr txBox="1"/>
          <p:nvPr/>
        </p:nvSpPr>
        <p:spPr>
          <a:xfrm>
            <a:off x="2991496" y="1490289"/>
            <a:ext cx="890426" cy="369332"/>
          </a:xfrm>
          <a:prstGeom prst="rect">
            <a:avLst/>
          </a:prstGeom>
          <a:noFill/>
        </p:spPr>
        <p:txBody>
          <a:bodyPr wrap="square" rtlCol="0">
            <a:spAutoFit/>
          </a:bodyPr>
          <a:lstStyle/>
          <a:p>
            <a:r>
              <a:rPr lang="en-NZ" dirty="0"/>
              <a:t>POST</a:t>
            </a:r>
          </a:p>
        </p:txBody>
      </p:sp>
      <p:sp>
        <p:nvSpPr>
          <p:cNvPr id="9" name="TextBox 8">
            <a:extLst>
              <a:ext uri="{FF2B5EF4-FFF2-40B4-BE49-F238E27FC236}">
                <a16:creationId xmlns:a16="http://schemas.microsoft.com/office/drawing/2014/main" id="{4A3C72F2-7E2A-477D-A8C4-5755E20C95B3}"/>
              </a:ext>
            </a:extLst>
          </p:cNvPr>
          <p:cNvSpPr txBox="1"/>
          <p:nvPr/>
        </p:nvSpPr>
        <p:spPr>
          <a:xfrm>
            <a:off x="6780948" y="1490289"/>
            <a:ext cx="1140430" cy="369332"/>
          </a:xfrm>
          <a:prstGeom prst="rect">
            <a:avLst/>
          </a:prstGeom>
          <a:noFill/>
        </p:spPr>
        <p:txBody>
          <a:bodyPr wrap="square" rtlCol="0">
            <a:spAutoFit/>
          </a:bodyPr>
          <a:lstStyle/>
          <a:p>
            <a:r>
              <a:rPr lang="en-NZ" dirty="0"/>
              <a:t>DELETE</a:t>
            </a:r>
          </a:p>
        </p:txBody>
      </p:sp>
      <p:sp>
        <p:nvSpPr>
          <p:cNvPr id="4" name="Rectangle 3">
            <a:extLst>
              <a:ext uri="{FF2B5EF4-FFF2-40B4-BE49-F238E27FC236}">
                <a16:creationId xmlns:a16="http://schemas.microsoft.com/office/drawing/2014/main" id="{4462D150-28B6-4B27-B73D-EC817F300B0A}"/>
              </a:ext>
            </a:extLst>
          </p:cNvPr>
          <p:cNvSpPr/>
          <p:nvPr/>
        </p:nvSpPr>
        <p:spPr>
          <a:xfrm>
            <a:off x="636998" y="2044557"/>
            <a:ext cx="7582328" cy="3164441"/>
          </a:xfrm>
          <a:prstGeom prst="rect">
            <a:avLst/>
          </a:prstGeom>
          <a:solidFill>
            <a:schemeClr val="accent1">
              <a:lumMod val="20000"/>
              <a:lumOff val="80000"/>
            </a:schemeClr>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6" name="Rectangle 5">
            <a:extLst>
              <a:ext uri="{FF2B5EF4-FFF2-40B4-BE49-F238E27FC236}">
                <a16:creationId xmlns:a16="http://schemas.microsoft.com/office/drawing/2014/main" id="{A8F33DD7-37A7-49BC-B053-95AFDB1E5132}"/>
              </a:ext>
            </a:extLst>
          </p:cNvPr>
          <p:cNvSpPr/>
          <p:nvPr/>
        </p:nvSpPr>
        <p:spPr>
          <a:xfrm>
            <a:off x="4398525" y="1304814"/>
            <a:ext cx="1841317" cy="734604"/>
          </a:xfrm>
          <a:prstGeom prst="rect">
            <a:avLst/>
          </a:prstGeom>
          <a:solidFill>
            <a:schemeClr val="accent1">
              <a:lumMod val="20000"/>
              <a:lumOff val="80000"/>
            </a:schemeClr>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14" name="TextBox 13">
            <a:extLst>
              <a:ext uri="{FF2B5EF4-FFF2-40B4-BE49-F238E27FC236}">
                <a16:creationId xmlns:a16="http://schemas.microsoft.com/office/drawing/2014/main" id="{BC0CC3A2-83AC-403E-8341-1AD4E2F214A4}"/>
              </a:ext>
            </a:extLst>
          </p:cNvPr>
          <p:cNvSpPr txBox="1"/>
          <p:nvPr/>
        </p:nvSpPr>
        <p:spPr>
          <a:xfrm>
            <a:off x="1174682" y="1490825"/>
            <a:ext cx="734602" cy="369332"/>
          </a:xfrm>
          <a:prstGeom prst="rect">
            <a:avLst/>
          </a:prstGeom>
          <a:noFill/>
        </p:spPr>
        <p:txBody>
          <a:bodyPr wrap="square" rtlCol="0">
            <a:spAutoFit/>
          </a:bodyPr>
          <a:lstStyle/>
          <a:p>
            <a:r>
              <a:rPr lang="en-NZ" dirty="0"/>
              <a:t>GET</a:t>
            </a:r>
          </a:p>
        </p:txBody>
      </p:sp>
      <p:sp>
        <p:nvSpPr>
          <p:cNvPr id="10" name="TextBox 9">
            <a:extLst>
              <a:ext uri="{FF2B5EF4-FFF2-40B4-BE49-F238E27FC236}">
                <a16:creationId xmlns:a16="http://schemas.microsoft.com/office/drawing/2014/main" id="{B6EF5BAA-A1EF-44DB-9700-EBC0AAF22052}"/>
              </a:ext>
            </a:extLst>
          </p:cNvPr>
          <p:cNvSpPr txBox="1"/>
          <p:nvPr/>
        </p:nvSpPr>
        <p:spPr>
          <a:xfrm>
            <a:off x="4964134" y="1490289"/>
            <a:ext cx="734602" cy="369332"/>
          </a:xfrm>
          <a:prstGeom prst="rect">
            <a:avLst/>
          </a:prstGeom>
          <a:noFill/>
        </p:spPr>
        <p:txBody>
          <a:bodyPr wrap="square" rtlCol="0">
            <a:spAutoFit/>
          </a:bodyPr>
          <a:lstStyle/>
          <a:p>
            <a:r>
              <a:rPr lang="en-NZ" dirty="0"/>
              <a:t>PUT</a:t>
            </a:r>
          </a:p>
        </p:txBody>
      </p:sp>
      <p:sp>
        <p:nvSpPr>
          <p:cNvPr id="11" name="TextBox 10">
            <a:extLst>
              <a:ext uri="{FF2B5EF4-FFF2-40B4-BE49-F238E27FC236}">
                <a16:creationId xmlns:a16="http://schemas.microsoft.com/office/drawing/2014/main" id="{C2142217-F0BF-45D1-B191-5DBC0F00A052}"/>
              </a:ext>
            </a:extLst>
          </p:cNvPr>
          <p:cNvSpPr txBox="1"/>
          <p:nvPr/>
        </p:nvSpPr>
        <p:spPr>
          <a:xfrm>
            <a:off x="1174682" y="2980446"/>
            <a:ext cx="6119970" cy="1477328"/>
          </a:xfrm>
          <a:prstGeom prst="rect">
            <a:avLst/>
          </a:prstGeom>
          <a:noFill/>
        </p:spPr>
        <p:txBody>
          <a:bodyPr wrap="square" rtlCol="0">
            <a:spAutoFit/>
          </a:bodyPr>
          <a:lstStyle/>
          <a:p>
            <a:pPr marL="285750" indent="-285750">
              <a:buFontTx/>
              <a:buChar char="-"/>
            </a:pPr>
            <a:r>
              <a:rPr lang="en-NZ" dirty="0">
                <a:solidFill>
                  <a:srgbClr val="000000"/>
                </a:solidFill>
              </a:rPr>
              <a:t>SHOULD NOT return the object</a:t>
            </a:r>
          </a:p>
          <a:p>
            <a:pPr marL="285750" indent="-285750">
              <a:buFontTx/>
              <a:buChar char="-"/>
            </a:pPr>
            <a:r>
              <a:rPr lang="en-NZ" dirty="0">
                <a:solidFill>
                  <a:srgbClr val="000000"/>
                </a:solidFill>
              </a:rPr>
              <a:t>MAY return info about the operation</a:t>
            </a:r>
          </a:p>
          <a:p>
            <a:pPr marL="285750" indent="-285750">
              <a:buFontTx/>
              <a:buChar char="-"/>
            </a:pPr>
            <a:r>
              <a:rPr lang="en-NZ" dirty="0">
                <a:solidFill>
                  <a:srgbClr val="000000"/>
                </a:solidFill>
              </a:rPr>
              <a:t>SHOULD modify the database</a:t>
            </a:r>
          </a:p>
          <a:p>
            <a:pPr marL="285750" indent="-285750">
              <a:buFontTx/>
              <a:buChar char="-"/>
            </a:pPr>
            <a:r>
              <a:rPr lang="en-NZ" dirty="0">
                <a:solidFill>
                  <a:srgbClr val="000000"/>
                </a:solidFill>
              </a:rPr>
              <a:t>Success code = 201 (Created)</a:t>
            </a:r>
          </a:p>
          <a:p>
            <a:pPr marL="285750" indent="-285750">
              <a:buFontTx/>
              <a:buChar char="-"/>
            </a:pPr>
            <a:r>
              <a:rPr lang="en-NZ" dirty="0">
                <a:solidFill>
                  <a:srgbClr val="000000"/>
                </a:solidFill>
              </a:rPr>
              <a:t>Idempotent</a:t>
            </a:r>
          </a:p>
        </p:txBody>
      </p:sp>
    </p:spTree>
    <p:extLst>
      <p:ext uri="{BB962C8B-B14F-4D97-AF65-F5344CB8AC3E}">
        <p14:creationId xmlns:p14="http://schemas.microsoft.com/office/powerpoint/2010/main" val="226668965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043FF28-89FA-4948-ABA0-CCA7120147C2}"/>
              </a:ext>
            </a:extLst>
          </p:cNvPr>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Standard Operations</a:t>
            </a:r>
          </a:p>
        </p:txBody>
      </p:sp>
      <p:sp>
        <p:nvSpPr>
          <p:cNvPr id="7" name="TextBox 6">
            <a:extLst>
              <a:ext uri="{FF2B5EF4-FFF2-40B4-BE49-F238E27FC236}">
                <a16:creationId xmlns:a16="http://schemas.microsoft.com/office/drawing/2014/main" id="{C61B8623-3765-4E83-8867-E9FE6D86FCFA}"/>
              </a:ext>
            </a:extLst>
          </p:cNvPr>
          <p:cNvSpPr txBox="1"/>
          <p:nvPr/>
        </p:nvSpPr>
        <p:spPr>
          <a:xfrm>
            <a:off x="2991496" y="1490289"/>
            <a:ext cx="890426" cy="369332"/>
          </a:xfrm>
          <a:prstGeom prst="rect">
            <a:avLst/>
          </a:prstGeom>
          <a:noFill/>
        </p:spPr>
        <p:txBody>
          <a:bodyPr wrap="square" rtlCol="0">
            <a:spAutoFit/>
          </a:bodyPr>
          <a:lstStyle/>
          <a:p>
            <a:r>
              <a:rPr lang="en-NZ" dirty="0"/>
              <a:t>POST</a:t>
            </a:r>
          </a:p>
        </p:txBody>
      </p:sp>
      <p:sp>
        <p:nvSpPr>
          <p:cNvPr id="8" name="TextBox 7">
            <a:extLst>
              <a:ext uri="{FF2B5EF4-FFF2-40B4-BE49-F238E27FC236}">
                <a16:creationId xmlns:a16="http://schemas.microsoft.com/office/drawing/2014/main" id="{38CFC281-6311-4CF1-9174-1DE00764BE94}"/>
              </a:ext>
            </a:extLst>
          </p:cNvPr>
          <p:cNvSpPr txBox="1"/>
          <p:nvPr/>
        </p:nvSpPr>
        <p:spPr>
          <a:xfrm>
            <a:off x="4964134" y="1490289"/>
            <a:ext cx="734602" cy="369332"/>
          </a:xfrm>
          <a:prstGeom prst="rect">
            <a:avLst/>
          </a:prstGeom>
          <a:noFill/>
        </p:spPr>
        <p:txBody>
          <a:bodyPr wrap="square" rtlCol="0">
            <a:spAutoFit/>
          </a:bodyPr>
          <a:lstStyle/>
          <a:p>
            <a:r>
              <a:rPr lang="en-NZ" dirty="0"/>
              <a:t>PUT</a:t>
            </a:r>
          </a:p>
        </p:txBody>
      </p:sp>
      <p:sp>
        <p:nvSpPr>
          <p:cNvPr id="4" name="Rectangle 3">
            <a:extLst>
              <a:ext uri="{FF2B5EF4-FFF2-40B4-BE49-F238E27FC236}">
                <a16:creationId xmlns:a16="http://schemas.microsoft.com/office/drawing/2014/main" id="{4462D150-28B6-4B27-B73D-EC817F300B0A}"/>
              </a:ext>
            </a:extLst>
          </p:cNvPr>
          <p:cNvSpPr/>
          <p:nvPr/>
        </p:nvSpPr>
        <p:spPr>
          <a:xfrm>
            <a:off x="636998" y="2044557"/>
            <a:ext cx="7582328" cy="3164441"/>
          </a:xfrm>
          <a:prstGeom prst="rect">
            <a:avLst/>
          </a:prstGeom>
          <a:solidFill>
            <a:schemeClr val="accent1">
              <a:lumMod val="20000"/>
              <a:lumOff val="80000"/>
            </a:schemeClr>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6" name="Rectangle 5">
            <a:extLst>
              <a:ext uri="{FF2B5EF4-FFF2-40B4-BE49-F238E27FC236}">
                <a16:creationId xmlns:a16="http://schemas.microsoft.com/office/drawing/2014/main" id="{A8F33DD7-37A7-49BC-B053-95AFDB1E5132}"/>
              </a:ext>
            </a:extLst>
          </p:cNvPr>
          <p:cNvSpPr/>
          <p:nvPr/>
        </p:nvSpPr>
        <p:spPr>
          <a:xfrm>
            <a:off x="6378009" y="1309953"/>
            <a:ext cx="1841317" cy="734604"/>
          </a:xfrm>
          <a:prstGeom prst="rect">
            <a:avLst/>
          </a:prstGeom>
          <a:solidFill>
            <a:schemeClr val="accent1">
              <a:lumMod val="20000"/>
              <a:lumOff val="80000"/>
            </a:schemeClr>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14" name="TextBox 13">
            <a:extLst>
              <a:ext uri="{FF2B5EF4-FFF2-40B4-BE49-F238E27FC236}">
                <a16:creationId xmlns:a16="http://schemas.microsoft.com/office/drawing/2014/main" id="{BC0CC3A2-83AC-403E-8341-1AD4E2F214A4}"/>
              </a:ext>
            </a:extLst>
          </p:cNvPr>
          <p:cNvSpPr txBox="1"/>
          <p:nvPr/>
        </p:nvSpPr>
        <p:spPr>
          <a:xfrm>
            <a:off x="1174682" y="1490825"/>
            <a:ext cx="734602" cy="369332"/>
          </a:xfrm>
          <a:prstGeom prst="rect">
            <a:avLst/>
          </a:prstGeom>
          <a:noFill/>
        </p:spPr>
        <p:txBody>
          <a:bodyPr wrap="square" rtlCol="0">
            <a:spAutoFit/>
          </a:bodyPr>
          <a:lstStyle/>
          <a:p>
            <a:r>
              <a:rPr lang="en-NZ" dirty="0"/>
              <a:t>GET</a:t>
            </a:r>
          </a:p>
        </p:txBody>
      </p:sp>
      <p:sp>
        <p:nvSpPr>
          <p:cNvPr id="10" name="TextBox 9">
            <a:extLst>
              <a:ext uri="{FF2B5EF4-FFF2-40B4-BE49-F238E27FC236}">
                <a16:creationId xmlns:a16="http://schemas.microsoft.com/office/drawing/2014/main" id="{D0AE4551-2376-461C-81D0-EA8323F01B87}"/>
              </a:ext>
            </a:extLst>
          </p:cNvPr>
          <p:cNvSpPr txBox="1"/>
          <p:nvPr/>
        </p:nvSpPr>
        <p:spPr>
          <a:xfrm>
            <a:off x="6780948" y="1490289"/>
            <a:ext cx="1140430" cy="369332"/>
          </a:xfrm>
          <a:prstGeom prst="rect">
            <a:avLst/>
          </a:prstGeom>
          <a:noFill/>
        </p:spPr>
        <p:txBody>
          <a:bodyPr wrap="square" rtlCol="0">
            <a:spAutoFit/>
          </a:bodyPr>
          <a:lstStyle/>
          <a:p>
            <a:r>
              <a:rPr lang="en-NZ" dirty="0"/>
              <a:t>DELETE</a:t>
            </a:r>
          </a:p>
        </p:txBody>
      </p:sp>
      <p:sp>
        <p:nvSpPr>
          <p:cNvPr id="11" name="TextBox 10">
            <a:extLst>
              <a:ext uri="{FF2B5EF4-FFF2-40B4-BE49-F238E27FC236}">
                <a16:creationId xmlns:a16="http://schemas.microsoft.com/office/drawing/2014/main" id="{02700CEB-73D2-404D-897A-547D429A98B5}"/>
              </a:ext>
            </a:extLst>
          </p:cNvPr>
          <p:cNvSpPr txBox="1"/>
          <p:nvPr/>
        </p:nvSpPr>
        <p:spPr>
          <a:xfrm>
            <a:off x="1174682" y="2980446"/>
            <a:ext cx="6119970" cy="1200329"/>
          </a:xfrm>
          <a:prstGeom prst="rect">
            <a:avLst/>
          </a:prstGeom>
          <a:noFill/>
        </p:spPr>
        <p:txBody>
          <a:bodyPr wrap="square" rtlCol="0">
            <a:spAutoFit/>
          </a:bodyPr>
          <a:lstStyle/>
          <a:p>
            <a:pPr marL="285750" indent="-285750">
              <a:buFontTx/>
              <a:buChar char="-"/>
            </a:pPr>
            <a:r>
              <a:rPr lang="en-NZ" dirty="0">
                <a:solidFill>
                  <a:srgbClr val="000000"/>
                </a:solidFill>
              </a:rPr>
              <a:t>SHOULD NOT return anything</a:t>
            </a:r>
          </a:p>
          <a:p>
            <a:pPr marL="285750" indent="-285750">
              <a:buFontTx/>
              <a:buChar char="-"/>
            </a:pPr>
            <a:r>
              <a:rPr lang="en-NZ" dirty="0">
                <a:solidFill>
                  <a:srgbClr val="000000"/>
                </a:solidFill>
              </a:rPr>
              <a:t>SHOULD modify the database</a:t>
            </a:r>
          </a:p>
          <a:p>
            <a:pPr marL="285750" indent="-285750">
              <a:buFontTx/>
              <a:buChar char="-"/>
            </a:pPr>
            <a:r>
              <a:rPr lang="en-NZ" dirty="0">
                <a:solidFill>
                  <a:srgbClr val="000000"/>
                </a:solidFill>
              </a:rPr>
              <a:t>Success code = 200</a:t>
            </a:r>
          </a:p>
          <a:p>
            <a:pPr marL="285750" indent="-285750">
              <a:buFontTx/>
              <a:buChar char="-"/>
            </a:pPr>
            <a:r>
              <a:rPr lang="en-NZ" dirty="0">
                <a:solidFill>
                  <a:srgbClr val="000000"/>
                </a:solidFill>
              </a:rPr>
              <a:t>Idempotent?</a:t>
            </a:r>
          </a:p>
        </p:txBody>
      </p:sp>
    </p:spTree>
    <p:extLst>
      <p:ext uri="{BB962C8B-B14F-4D97-AF65-F5344CB8AC3E}">
        <p14:creationId xmlns:p14="http://schemas.microsoft.com/office/powerpoint/2010/main" val="312203091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28623" y="2638426"/>
            <a:ext cx="8280000" cy="172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6"/>
          <p:cNvSpPr/>
          <p:nvPr/>
        </p:nvSpPr>
        <p:spPr>
          <a:xfrm>
            <a:off x="620592" y="2872859"/>
            <a:ext cx="7920000" cy="1200329"/>
          </a:xfrm>
          <a:prstGeom prst="rect">
            <a:avLst/>
          </a:prstGeom>
        </p:spPr>
        <p:txBody>
          <a:bodyPr wrap="square">
            <a:spAutoFit/>
          </a:bodyPr>
          <a:lstStyle/>
          <a:p>
            <a:r>
              <a:rPr lang="en-NZ" sz="2800" dirty="0">
                <a:solidFill>
                  <a:schemeClr val="tx1">
                    <a:lumMod val="50000"/>
                  </a:schemeClr>
                </a:solidFill>
                <a:latin typeface="Arial" pitchFamily="34" charset="0"/>
                <a:cs typeface="Arial" pitchFamily="34" charset="0"/>
              </a:rPr>
              <a:t>Module 1</a:t>
            </a:r>
          </a:p>
          <a:p>
            <a:r>
              <a:rPr lang="en-NZ" sz="4400" dirty="0">
                <a:solidFill>
                  <a:schemeClr val="tx1">
                    <a:lumMod val="50000"/>
                  </a:schemeClr>
                </a:solidFill>
                <a:latin typeface="Arial" pitchFamily="34" charset="0"/>
                <a:cs typeface="Arial" pitchFamily="34" charset="0"/>
              </a:rPr>
              <a:t>REST Big Picture</a:t>
            </a:r>
          </a:p>
        </p:txBody>
      </p:sp>
    </p:spTree>
    <p:extLst>
      <p:ext uri="{BB962C8B-B14F-4D97-AF65-F5344CB8AC3E}">
        <p14:creationId xmlns:p14="http://schemas.microsoft.com/office/powerpoint/2010/main" val="374076551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043FF28-89FA-4948-ABA0-CCA7120147C2}"/>
              </a:ext>
            </a:extLst>
          </p:cNvPr>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Stateless</a:t>
            </a:r>
          </a:p>
        </p:txBody>
      </p:sp>
      <p:sp>
        <p:nvSpPr>
          <p:cNvPr id="2" name="TextBox 1">
            <a:extLst>
              <a:ext uri="{FF2B5EF4-FFF2-40B4-BE49-F238E27FC236}">
                <a16:creationId xmlns:a16="http://schemas.microsoft.com/office/drawing/2014/main" id="{AE5486F8-77EE-4E33-8622-8DB197F89CF4}"/>
              </a:ext>
            </a:extLst>
          </p:cNvPr>
          <p:cNvSpPr txBox="1"/>
          <p:nvPr/>
        </p:nvSpPr>
        <p:spPr>
          <a:xfrm>
            <a:off x="1273996" y="1865881"/>
            <a:ext cx="1273995" cy="369332"/>
          </a:xfrm>
          <a:prstGeom prst="rect">
            <a:avLst/>
          </a:prstGeom>
          <a:noFill/>
        </p:spPr>
        <p:txBody>
          <a:bodyPr wrap="square" rtlCol="0">
            <a:spAutoFit/>
          </a:bodyPr>
          <a:lstStyle/>
          <a:p>
            <a:r>
              <a:rPr lang="en-NZ" strike="sngStrike" dirty="0">
                <a:solidFill>
                  <a:srgbClr val="000000"/>
                </a:solidFill>
              </a:rPr>
              <a:t>Sessions?</a:t>
            </a:r>
          </a:p>
        </p:txBody>
      </p:sp>
      <p:sp>
        <p:nvSpPr>
          <p:cNvPr id="12" name="TextBox 11">
            <a:extLst>
              <a:ext uri="{FF2B5EF4-FFF2-40B4-BE49-F238E27FC236}">
                <a16:creationId xmlns:a16="http://schemas.microsoft.com/office/drawing/2014/main" id="{A7996C48-80FA-4F4E-89DF-D39A697378DF}"/>
              </a:ext>
            </a:extLst>
          </p:cNvPr>
          <p:cNvSpPr txBox="1"/>
          <p:nvPr/>
        </p:nvSpPr>
        <p:spPr>
          <a:xfrm>
            <a:off x="2547991" y="2857500"/>
            <a:ext cx="2183259" cy="369332"/>
          </a:xfrm>
          <a:prstGeom prst="rect">
            <a:avLst/>
          </a:prstGeom>
          <a:noFill/>
        </p:spPr>
        <p:txBody>
          <a:bodyPr wrap="square" rtlCol="0">
            <a:spAutoFit/>
          </a:bodyPr>
          <a:lstStyle/>
          <a:p>
            <a:r>
              <a:rPr lang="en-NZ" dirty="0">
                <a:solidFill>
                  <a:srgbClr val="000000"/>
                </a:solidFill>
              </a:rPr>
              <a:t>State? Client’s job!</a:t>
            </a:r>
          </a:p>
        </p:txBody>
      </p:sp>
      <p:sp>
        <p:nvSpPr>
          <p:cNvPr id="15" name="TextBox 14">
            <a:extLst>
              <a:ext uri="{FF2B5EF4-FFF2-40B4-BE49-F238E27FC236}">
                <a16:creationId xmlns:a16="http://schemas.microsoft.com/office/drawing/2014/main" id="{4F7670B3-846E-4C28-AEBB-7579670AD39B}"/>
              </a:ext>
            </a:extLst>
          </p:cNvPr>
          <p:cNvSpPr txBox="1"/>
          <p:nvPr/>
        </p:nvSpPr>
        <p:spPr>
          <a:xfrm>
            <a:off x="4572000" y="3753166"/>
            <a:ext cx="3750067" cy="369332"/>
          </a:xfrm>
          <a:prstGeom prst="rect">
            <a:avLst/>
          </a:prstGeom>
          <a:noFill/>
        </p:spPr>
        <p:txBody>
          <a:bodyPr wrap="square" rtlCol="0">
            <a:spAutoFit/>
          </a:bodyPr>
          <a:lstStyle/>
          <a:p>
            <a:r>
              <a:rPr lang="en-NZ" dirty="0">
                <a:solidFill>
                  <a:srgbClr val="000000"/>
                </a:solidFill>
              </a:rPr>
              <a:t>Auth by token</a:t>
            </a:r>
          </a:p>
        </p:txBody>
      </p:sp>
    </p:spTree>
    <p:extLst>
      <p:ext uri="{BB962C8B-B14F-4D97-AF65-F5344CB8AC3E}">
        <p14:creationId xmlns:p14="http://schemas.microsoft.com/office/powerpoint/2010/main" val="34163866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043FF28-89FA-4948-ABA0-CCA7120147C2}"/>
              </a:ext>
            </a:extLst>
          </p:cNvPr>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cs typeface="Arial"/>
              </a:rPr>
              <a:t>Gotchas </a:t>
            </a:r>
            <a:r>
              <a:rPr lang="en-US" sz="3200" dirty="0">
                <a:solidFill>
                  <a:srgbClr val="FFFFFF"/>
                </a:solidFill>
                <a:latin typeface="Arial"/>
                <a:cs typeface="Arial"/>
              </a:rPr>
              <a:t>- Inverses</a:t>
            </a:r>
          </a:p>
        </p:txBody>
      </p:sp>
      <p:sp>
        <p:nvSpPr>
          <p:cNvPr id="3" name="TextBox 2">
            <a:extLst>
              <a:ext uri="{FF2B5EF4-FFF2-40B4-BE49-F238E27FC236}">
                <a16:creationId xmlns:a16="http://schemas.microsoft.com/office/drawing/2014/main" id="{3E7D4E70-946C-4B9E-8289-E1F2F63A8231}"/>
              </a:ext>
            </a:extLst>
          </p:cNvPr>
          <p:cNvSpPr txBox="1"/>
          <p:nvPr/>
        </p:nvSpPr>
        <p:spPr>
          <a:xfrm>
            <a:off x="2537715" y="3030877"/>
            <a:ext cx="4746661" cy="923330"/>
          </a:xfrm>
          <a:prstGeom prst="rect">
            <a:avLst/>
          </a:prstGeom>
          <a:noFill/>
        </p:spPr>
        <p:txBody>
          <a:bodyPr wrap="square" rtlCol="0">
            <a:spAutoFit/>
          </a:bodyPr>
          <a:lstStyle/>
          <a:p>
            <a:pPr algn="ctr"/>
            <a:r>
              <a:rPr lang="en-NZ" dirty="0">
                <a:solidFill>
                  <a:srgbClr val="000000"/>
                </a:solidFill>
              </a:rPr>
              <a:t>Can’t serialize an inverse (why?)</a:t>
            </a:r>
          </a:p>
          <a:p>
            <a:pPr algn="ctr"/>
            <a:endParaRPr lang="en-NZ" dirty="0">
              <a:solidFill>
                <a:srgbClr val="000000"/>
              </a:solidFill>
            </a:endParaRPr>
          </a:p>
          <a:p>
            <a:pPr algn="ctr"/>
            <a:r>
              <a:rPr lang="en-NZ" dirty="0">
                <a:solidFill>
                  <a:srgbClr val="000000"/>
                </a:solidFill>
              </a:rPr>
              <a:t>What do?</a:t>
            </a:r>
          </a:p>
        </p:txBody>
      </p:sp>
    </p:spTree>
    <p:extLst>
      <p:ext uri="{BB962C8B-B14F-4D97-AF65-F5344CB8AC3E}">
        <p14:creationId xmlns:p14="http://schemas.microsoft.com/office/powerpoint/2010/main" val="10356079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043FF28-89FA-4948-ABA0-CCA7120147C2}"/>
              </a:ext>
            </a:extLst>
          </p:cNvPr>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cs typeface="Arial"/>
              </a:rPr>
              <a:t>Gotchas </a:t>
            </a:r>
            <a:r>
              <a:rPr lang="en-US" sz="3200" dirty="0">
                <a:solidFill>
                  <a:srgbClr val="FFFFFF"/>
                </a:solidFill>
                <a:latin typeface="Arial"/>
                <a:cs typeface="Arial"/>
              </a:rPr>
              <a:t>– JavaScript and CORS</a:t>
            </a:r>
          </a:p>
        </p:txBody>
      </p:sp>
      <p:sp>
        <p:nvSpPr>
          <p:cNvPr id="3" name="TextBox 2">
            <a:extLst>
              <a:ext uri="{FF2B5EF4-FFF2-40B4-BE49-F238E27FC236}">
                <a16:creationId xmlns:a16="http://schemas.microsoft.com/office/drawing/2014/main" id="{3E7D4E70-946C-4B9E-8289-E1F2F63A8231}"/>
              </a:ext>
            </a:extLst>
          </p:cNvPr>
          <p:cNvSpPr txBox="1"/>
          <p:nvPr/>
        </p:nvSpPr>
        <p:spPr>
          <a:xfrm>
            <a:off x="2537715" y="3030877"/>
            <a:ext cx="4746661" cy="646331"/>
          </a:xfrm>
          <a:prstGeom prst="rect">
            <a:avLst/>
          </a:prstGeom>
          <a:noFill/>
        </p:spPr>
        <p:txBody>
          <a:bodyPr wrap="square" rtlCol="0">
            <a:spAutoFit/>
          </a:bodyPr>
          <a:lstStyle/>
          <a:p>
            <a:pPr marL="285750" indent="-285750">
              <a:buFontTx/>
              <a:buChar char="-"/>
            </a:pPr>
            <a:r>
              <a:rPr lang="en-NZ" dirty="0">
                <a:solidFill>
                  <a:srgbClr val="000000"/>
                </a:solidFill>
              </a:rPr>
              <a:t>What is CORS?</a:t>
            </a:r>
          </a:p>
          <a:p>
            <a:pPr marL="285750" indent="-285750">
              <a:buFontTx/>
              <a:buChar char="-"/>
            </a:pPr>
            <a:r>
              <a:rPr lang="en-NZ" dirty="0">
                <a:solidFill>
                  <a:srgbClr val="000000"/>
                </a:solidFill>
              </a:rPr>
              <a:t>Why is it relevant for us?</a:t>
            </a:r>
          </a:p>
        </p:txBody>
      </p:sp>
    </p:spTree>
    <p:extLst>
      <p:ext uri="{BB962C8B-B14F-4D97-AF65-F5344CB8AC3E}">
        <p14:creationId xmlns:p14="http://schemas.microsoft.com/office/powerpoint/2010/main" val="72785334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043FF28-89FA-4948-ABA0-CCA7120147C2}"/>
              </a:ext>
            </a:extLst>
          </p:cNvPr>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cs typeface="Arial"/>
              </a:rPr>
              <a:t>Gotchas </a:t>
            </a:r>
            <a:r>
              <a:rPr lang="en-US" sz="3200" dirty="0">
                <a:solidFill>
                  <a:srgbClr val="FFFFFF"/>
                </a:solidFill>
                <a:latin typeface="Arial"/>
                <a:cs typeface="Arial"/>
              </a:rPr>
              <a:t>– Create with Parameters</a:t>
            </a:r>
          </a:p>
        </p:txBody>
      </p:sp>
      <p:sp>
        <p:nvSpPr>
          <p:cNvPr id="3" name="TextBox 2">
            <a:extLst>
              <a:ext uri="{FF2B5EF4-FFF2-40B4-BE49-F238E27FC236}">
                <a16:creationId xmlns:a16="http://schemas.microsoft.com/office/drawing/2014/main" id="{3E7D4E70-946C-4B9E-8289-E1F2F63A8231}"/>
              </a:ext>
            </a:extLst>
          </p:cNvPr>
          <p:cNvSpPr txBox="1"/>
          <p:nvPr/>
        </p:nvSpPr>
        <p:spPr>
          <a:xfrm>
            <a:off x="96789" y="1135195"/>
            <a:ext cx="4746661" cy="369332"/>
          </a:xfrm>
          <a:prstGeom prst="rect">
            <a:avLst/>
          </a:prstGeom>
          <a:noFill/>
        </p:spPr>
        <p:txBody>
          <a:bodyPr wrap="square" rtlCol="0">
            <a:spAutoFit/>
          </a:bodyPr>
          <a:lstStyle/>
          <a:p>
            <a:r>
              <a:rPr lang="en-NZ" dirty="0">
                <a:solidFill>
                  <a:srgbClr val="000000"/>
                </a:solidFill>
              </a:rPr>
              <a:t>{an Address serialized in JSON …}</a:t>
            </a:r>
          </a:p>
        </p:txBody>
      </p:sp>
      <p:pic>
        <p:nvPicPr>
          <p:cNvPr id="4" name="Picture 3">
            <a:extLst>
              <a:ext uri="{FF2B5EF4-FFF2-40B4-BE49-F238E27FC236}">
                <a16:creationId xmlns:a16="http://schemas.microsoft.com/office/drawing/2014/main" id="{8879068F-1667-45C9-B064-D6F6ED4BDF10}"/>
              </a:ext>
            </a:extLst>
          </p:cNvPr>
          <p:cNvPicPr>
            <a:picLocks noChangeAspect="1"/>
          </p:cNvPicPr>
          <p:nvPr/>
        </p:nvPicPr>
        <p:blipFill>
          <a:blip r:embed="rId3"/>
          <a:stretch>
            <a:fillRect/>
          </a:stretch>
        </p:blipFill>
        <p:spPr>
          <a:xfrm>
            <a:off x="4843450" y="4885137"/>
            <a:ext cx="3947465" cy="452691"/>
          </a:xfrm>
          <a:prstGeom prst="rect">
            <a:avLst/>
          </a:prstGeom>
        </p:spPr>
      </p:pic>
      <p:pic>
        <p:nvPicPr>
          <p:cNvPr id="8" name="Picture 7">
            <a:extLst>
              <a:ext uri="{FF2B5EF4-FFF2-40B4-BE49-F238E27FC236}">
                <a16:creationId xmlns:a16="http://schemas.microsoft.com/office/drawing/2014/main" id="{49042C71-8567-4F9A-B929-279C10C434CC}"/>
              </a:ext>
            </a:extLst>
          </p:cNvPr>
          <p:cNvPicPr>
            <a:picLocks noChangeAspect="1"/>
          </p:cNvPicPr>
          <p:nvPr/>
        </p:nvPicPr>
        <p:blipFill>
          <a:blip r:embed="rId4"/>
          <a:stretch>
            <a:fillRect/>
          </a:stretch>
        </p:blipFill>
        <p:spPr>
          <a:xfrm>
            <a:off x="1909750" y="1962617"/>
            <a:ext cx="5867400" cy="2276475"/>
          </a:xfrm>
          <a:prstGeom prst="rect">
            <a:avLst/>
          </a:prstGeom>
        </p:spPr>
      </p:pic>
      <p:cxnSp>
        <p:nvCxnSpPr>
          <p:cNvPr id="10" name="Straight Arrow Connector 9">
            <a:extLst>
              <a:ext uri="{FF2B5EF4-FFF2-40B4-BE49-F238E27FC236}">
                <a16:creationId xmlns:a16="http://schemas.microsoft.com/office/drawing/2014/main" id="{76260147-C9A5-4D5E-9463-3A1684F5CE91}"/>
              </a:ext>
            </a:extLst>
          </p:cNvPr>
          <p:cNvCxnSpPr/>
          <p:nvPr/>
        </p:nvCxnSpPr>
        <p:spPr>
          <a:xfrm>
            <a:off x="3684760" y="1504527"/>
            <a:ext cx="2199992" cy="1203723"/>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9F55B1A4-C548-402E-ACA2-A84A3E81F7C6}"/>
              </a:ext>
            </a:extLst>
          </p:cNvPr>
          <p:cNvCxnSpPr>
            <a:cxnSpLocks/>
          </p:cNvCxnSpPr>
          <p:nvPr/>
        </p:nvCxnSpPr>
        <p:spPr>
          <a:xfrm>
            <a:off x="2470119" y="3349782"/>
            <a:ext cx="4120804" cy="153535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03DD420D-2A0D-4DD2-BCAC-4E6288E97671}"/>
              </a:ext>
            </a:extLst>
          </p:cNvPr>
          <p:cNvSpPr txBox="1"/>
          <p:nvPr/>
        </p:nvSpPr>
        <p:spPr>
          <a:xfrm>
            <a:off x="818335" y="4798336"/>
            <a:ext cx="2743199" cy="461665"/>
          </a:xfrm>
          <a:prstGeom prst="rect">
            <a:avLst/>
          </a:prstGeom>
          <a:noFill/>
        </p:spPr>
        <p:txBody>
          <a:bodyPr wrap="square" rtlCol="0">
            <a:spAutoFit/>
          </a:bodyPr>
          <a:lstStyle/>
          <a:p>
            <a:r>
              <a:rPr lang="en-NZ" sz="2400" b="1" dirty="0">
                <a:solidFill>
                  <a:srgbClr val="FF0000"/>
                </a:solidFill>
              </a:rPr>
              <a:t>What’s wrong?</a:t>
            </a:r>
          </a:p>
        </p:txBody>
      </p:sp>
    </p:spTree>
    <p:extLst>
      <p:ext uri="{BB962C8B-B14F-4D97-AF65-F5344CB8AC3E}">
        <p14:creationId xmlns:p14="http://schemas.microsoft.com/office/powerpoint/2010/main" val="70167070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jade logo larg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07889" y="1406164"/>
            <a:ext cx="5503838" cy="2891496"/>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81000"/>
            <a:ext cx="9144000" cy="6096000"/>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6018" y="1751122"/>
            <a:ext cx="3035759" cy="1778766"/>
          </a:xfrm>
          <a:prstGeom prst="rect">
            <a:avLst/>
          </a:prstGeom>
        </p:spPr>
      </p:pic>
      <p:sp>
        <p:nvSpPr>
          <p:cNvPr id="2" name="TextBox 1">
            <a:extLst>
              <a:ext uri="{FF2B5EF4-FFF2-40B4-BE49-F238E27FC236}">
                <a16:creationId xmlns:a16="http://schemas.microsoft.com/office/drawing/2014/main" id="{93EFA09C-5E40-414F-AEC9-370E1C2BD276}"/>
              </a:ext>
            </a:extLst>
          </p:cNvPr>
          <p:cNvSpPr txBox="1"/>
          <p:nvPr/>
        </p:nvSpPr>
        <p:spPr>
          <a:xfrm>
            <a:off x="2600793" y="3395272"/>
            <a:ext cx="4594486" cy="461665"/>
          </a:xfrm>
          <a:prstGeom prst="rect">
            <a:avLst/>
          </a:prstGeom>
          <a:noFill/>
        </p:spPr>
        <p:txBody>
          <a:bodyPr wrap="square" rtlCol="0">
            <a:spAutoFit/>
          </a:bodyPr>
          <a:lstStyle/>
          <a:p>
            <a:r>
              <a:rPr lang="en-NZ" sz="2400" b="1" dirty="0">
                <a:solidFill>
                  <a:schemeClr val="bg1"/>
                </a:solidFill>
              </a:rPr>
              <a:t>Demo – A more complex API</a:t>
            </a:r>
          </a:p>
        </p:txBody>
      </p:sp>
    </p:spTree>
    <p:extLst>
      <p:ext uri="{BB962C8B-B14F-4D97-AF65-F5344CB8AC3E}">
        <p14:creationId xmlns:p14="http://schemas.microsoft.com/office/powerpoint/2010/main" val="292105028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Exercise – Erewhon API</a:t>
            </a:r>
          </a:p>
        </p:txBody>
      </p:sp>
      <p:sp>
        <p:nvSpPr>
          <p:cNvPr id="4" name="TextBox 3">
            <a:extLst>
              <a:ext uri="{FF2B5EF4-FFF2-40B4-BE49-F238E27FC236}">
                <a16:creationId xmlns:a16="http://schemas.microsoft.com/office/drawing/2014/main" id="{4024ACF4-16DC-4C52-AC03-BB4F11953466}"/>
              </a:ext>
            </a:extLst>
          </p:cNvPr>
          <p:cNvSpPr txBox="1"/>
          <p:nvPr/>
        </p:nvSpPr>
        <p:spPr>
          <a:xfrm>
            <a:off x="2184229" y="1754133"/>
            <a:ext cx="4777886" cy="3139321"/>
          </a:xfrm>
          <a:prstGeom prst="rect">
            <a:avLst/>
          </a:prstGeom>
          <a:noFill/>
        </p:spPr>
        <p:txBody>
          <a:bodyPr wrap="square" rtlCol="0">
            <a:spAutoFit/>
          </a:bodyPr>
          <a:lstStyle/>
          <a:p>
            <a:r>
              <a:rPr lang="en-NZ" b="1" dirty="0">
                <a:solidFill>
                  <a:srgbClr val="FF0000"/>
                </a:solidFill>
              </a:rPr>
              <a:t>Exercise:</a:t>
            </a:r>
          </a:p>
          <a:p>
            <a:endParaRPr lang="en-NZ" b="1" dirty="0">
              <a:solidFill>
                <a:srgbClr val="FF0000"/>
              </a:solidFill>
            </a:endParaRPr>
          </a:p>
          <a:p>
            <a:r>
              <a:rPr lang="en-NZ" b="1" dirty="0">
                <a:solidFill>
                  <a:srgbClr val="FF0000"/>
                </a:solidFill>
              </a:rPr>
              <a:t>	2</a:t>
            </a:r>
          </a:p>
          <a:p>
            <a:endParaRPr lang="en-NZ" b="1" dirty="0">
              <a:solidFill>
                <a:srgbClr val="FF0000"/>
              </a:solidFill>
            </a:endParaRPr>
          </a:p>
          <a:p>
            <a:pPr marL="285750" indent="-285750">
              <a:buFontTx/>
              <a:buChar char="-"/>
            </a:pPr>
            <a:r>
              <a:rPr lang="en-NZ" dirty="0">
                <a:solidFill>
                  <a:schemeClr val="tx1">
                    <a:lumMod val="50000"/>
                  </a:schemeClr>
                </a:solidFill>
              </a:rPr>
              <a:t>Sing out when you’re done.</a:t>
            </a:r>
          </a:p>
          <a:p>
            <a:pPr marL="285750" indent="-285750">
              <a:buFontTx/>
              <a:buChar char="-"/>
            </a:pPr>
            <a:r>
              <a:rPr lang="en-NZ" dirty="0">
                <a:solidFill>
                  <a:schemeClr val="tx1">
                    <a:lumMod val="50000"/>
                  </a:schemeClr>
                </a:solidFill>
              </a:rPr>
              <a:t>If you get stuck and/or if any of the steps don’t work, let me know and we can screenshare </a:t>
            </a:r>
            <a:r>
              <a:rPr lang="en-NZ" dirty="0">
                <a:solidFill>
                  <a:schemeClr val="tx1">
                    <a:lumMod val="50000"/>
                  </a:schemeClr>
                </a:solidFill>
                <a:sym typeface="Wingdings" panose="05000000000000000000" pitchFamily="2" charset="2"/>
              </a:rPr>
              <a:t></a:t>
            </a:r>
          </a:p>
          <a:p>
            <a:pPr marL="285750" indent="-285750">
              <a:buFontTx/>
              <a:buChar char="-"/>
            </a:pPr>
            <a:r>
              <a:rPr lang="en-NZ" dirty="0">
                <a:solidFill>
                  <a:schemeClr val="tx1">
                    <a:lumMod val="50000"/>
                  </a:schemeClr>
                </a:solidFill>
                <a:sym typeface="Wingdings" panose="05000000000000000000" pitchFamily="2" charset="2"/>
              </a:rPr>
              <a:t>For the questions at the end, you don’t need to write it down, just think of some answers.</a:t>
            </a:r>
            <a:endParaRPr lang="en-NZ" dirty="0">
              <a:solidFill>
                <a:schemeClr val="tx1">
                  <a:lumMod val="50000"/>
                </a:schemeClr>
              </a:solidFill>
            </a:endParaRPr>
          </a:p>
        </p:txBody>
      </p:sp>
    </p:spTree>
    <p:extLst>
      <p:ext uri="{BB962C8B-B14F-4D97-AF65-F5344CB8AC3E}">
        <p14:creationId xmlns:p14="http://schemas.microsoft.com/office/powerpoint/2010/main" val="32051184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28623" y="2638426"/>
            <a:ext cx="8280000" cy="172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6"/>
          <p:cNvSpPr/>
          <p:nvPr/>
        </p:nvSpPr>
        <p:spPr>
          <a:xfrm>
            <a:off x="620592" y="2872859"/>
            <a:ext cx="7920000" cy="1200329"/>
          </a:xfrm>
          <a:prstGeom prst="rect">
            <a:avLst/>
          </a:prstGeom>
        </p:spPr>
        <p:txBody>
          <a:bodyPr wrap="square">
            <a:spAutoFit/>
          </a:bodyPr>
          <a:lstStyle/>
          <a:p>
            <a:r>
              <a:rPr lang="en-NZ" sz="2800" dirty="0">
                <a:solidFill>
                  <a:schemeClr val="tx1">
                    <a:lumMod val="50000"/>
                  </a:schemeClr>
                </a:solidFill>
                <a:latin typeface="Arial" pitchFamily="34" charset="0"/>
                <a:cs typeface="Arial" pitchFamily="34" charset="0"/>
              </a:rPr>
              <a:t>Module 3</a:t>
            </a:r>
          </a:p>
          <a:p>
            <a:r>
              <a:rPr lang="en-NZ" sz="4400" dirty="0">
                <a:solidFill>
                  <a:schemeClr val="tx1">
                    <a:lumMod val="50000"/>
                  </a:schemeClr>
                </a:solidFill>
                <a:latin typeface="Arial" pitchFamily="34" charset="0"/>
                <a:cs typeface="Arial" pitchFamily="34" charset="0"/>
              </a:rPr>
              <a:t>REST Client-Side</a:t>
            </a:r>
          </a:p>
        </p:txBody>
      </p:sp>
    </p:spTree>
    <p:extLst>
      <p:ext uri="{BB962C8B-B14F-4D97-AF65-F5344CB8AC3E}">
        <p14:creationId xmlns:p14="http://schemas.microsoft.com/office/powerpoint/2010/main" val="401684087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043FF28-89FA-4948-ABA0-CCA7120147C2}"/>
              </a:ext>
            </a:extLst>
          </p:cNvPr>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REST Client-Side - JavaScript</a:t>
            </a:r>
          </a:p>
        </p:txBody>
      </p:sp>
      <p:sp>
        <p:nvSpPr>
          <p:cNvPr id="2" name="TextBox 1">
            <a:extLst>
              <a:ext uri="{FF2B5EF4-FFF2-40B4-BE49-F238E27FC236}">
                <a16:creationId xmlns:a16="http://schemas.microsoft.com/office/drawing/2014/main" id="{902AB972-4A56-4F54-A829-A4EA40B8A10C}"/>
              </a:ext>
            </a:extLst>
          </p:cNvPr>
          <p:cNvSpPr txBox="1"/>
          <p:nvPr/>
        </p:nvSpPr>
        <p:spPr>
          <a:xfrm>
            <a:off x="2198671" y="2321959"/>
            <a:ext cx="4232952" cy="2308324"/>
          </a:xfrm>
          <a:prstGeom prst="rect">
            <a:avLst/>
          </a:prstGeom>
          <a:noFill/>
        </p:spPr>
        <p:txBody>
          <a:bodyPr wrap="square" rtlCol="0">
            <a:spAutoFit/>
          </a:bodyPr>
          <a:lstStyle/>
          <a:p>
            <a:r>
              <a:rPr lang="en-NZ" dirty="0">
                <a:solidFill>
                  <a:srgbClr val="000000"/>
                </a:solidFill>
              </a:rPr>
              <a:t>Key points:</a:t>
            </a:r>
          </a:p>
          <a:p>
            <a:endParaRPr lang="en-NZ" dirty="0">
              <a:solidFill>
                <a:srgbClr val="000000"/>
              </a:solidFill>
            </a:endParaRPr>
          </a:p>
          <a:p>
            <a:pPr marL="742950" lvl="1" indent="-285750">
              <a:buFontTx/>
              <a:buChar char="-"/>
            </a:pPr>
            <a:r>
              <a:rPr lang="en-NZ" dirty="0">
                <a:solidFill>
                  <a:srgbClr val="000000"/>
                </a:solidFill>
              </a:rPr>
              <a:t>fetch()</a:t>
            </a:r>
          </a:p>
          <a:p>
            <a:pPr marL="742950" lvl="1" indent="-285750">
              <a:buFontTx/>
              <a:buChar char="-"/>
            </a:pPr>
            <a:r>
              <a:rPr lang="en-NZ" dirty="0">
                <a:solidFill>
                  <a:srgbClr val="000000"/>
                </a:solidFill>
              </a:rPr>
              <a:t>.then() </a:t>
            </a:r>
          </a:p>
          <a:p>
            <a:pPr marL="742950" lvl="1" indent="-285750">
              <a:buFontTx/>
              <a:buChar char="-"/>
            </a:pPr>
            <a:r>
              <a:rPr lang="en-NZ" dirty="0" err="1">
                <a:solidFill>
                  <a:srgbClr val="000000"/>
                </a:solidFill>
              </a:rPr>
              <a:t>JSON.stringify</a:t>
            </a:r>
            <a:r>
              <a:rPr lang="en-NZ" dirty="0">
                <a:solidFill>
                  <a:srgbClr val="000000"/>
                </a:solidFill>
              </a:rPr>
              <a:t>()</a:t>
            </a:r>
          </a:p>
          <a:p>
            <a:pPr marL="742950" lvl="1" indent="-285750">
              <a:buFontTx/>
              <a:buChar char="-"/>
            </a:pPr>
            <a:r>
              <a:rPr lang="en-NZ" dirty="0">
                <a:solidFill>
                  <a:srgbClr val="000000"/>
                </a:solidFill>
              </a:rPr>
              <a:t>escape()</a:t>
            </a:r>
          </a:p>
          <a:p>
            <a:endParaRPr lang="en-NZ" dirty="0">
              <a:solidFill>
                <a:srgbClr val="000000"/>
              </a:solidFill>
            </a:endParaRPr>
          </a:p>
        </p:txBody>
      </p:sp>
    </p:spTree>
    <p:extLst>
      <p:ext uri="{BB962C8B-B14F-4D97-AF65-F5344CB8AC3E}">
        <p14:creationId xmlns:p14="http://schemas.microsoft.com/office/powerpoint/2010/main" val="292428796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043FF28-89FA-4948-ABA0-CCA7120147C2}"/>
              </a:ext>
            </a:extLst>
          </p:cNvPr>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JavaScript - Fetch</a:t>
            </a:r>
          </a:p>
        </p:txBody>
      </p:sp>
      <p:sp>
        <p:nvSpPr>
          <p:cNvPr id="2" name="TextBox 1">
            <a:extLst>
              <a:ext uri="{FF2B5EF4-FFF2-40B4-BE49-F238E27FC236}">
                <a16:creationId xmlns:a16="http://schemas.microsoft.com/office/drawing/2014/main" id="{01899B44-EC3F-4C9D-9741-A6068957480F}"/>
              </a:ext>
            </a:extLst>
          </p:cNvPr>
          <p:cNvSpPr txBox="1"/>
          <p:nvPr/>
        </p:nvSpPr>
        <p:spPr>
          <a:xfrm>
            <a:off x="1865013" y="2066492"/>
            <a:ext cx="5885951" cy="923330"/>
          </a:xfrm>
          <a:prstGeom prst="rect">
            <a:avLst/>
          </a:prstGeom>
          <a:noFill/>
        </p:spPr>
        <p:txBody>
          <a:bodyPr wrap="square" rtlCol="0">
            <a:spAutoFit/>
          </a:bodyPr>
          <a:lstStyle/>
          <a:p>
            <a:pPr marL="285750" indent="-285750">
              <a:buFontTx/>
              <a:buChar char="-"/>
            </a:pPr>
            <a:r>
              <a:rPr lang="en-NZ" dirty="0">
                <a:solidFill>
                  <a:schemeClr val="tx1">
                    <a:lumMod val="50000"/>
                  </a:schemeClr>
                </a:solidFill>
              </a:rPr>
              <a:t>Takes a URL and an (optional) </a:t>
            </a:r>
            <a:r>
              <a:rPr lang="en-NZ" dirty="0" err="1">
                <a:solidFill>
                  <a:schemeClr val="tx1">
                    <a:lumMod val="50000"/>
                  </a:schemeClr>
                </a:solidFill>
              </a:rPr>
              <a:t>init</a:t>
            </a:r>
            <a:r>
              <a:rPr lang="en-NZ" dirty="0">
                <a:solidFill>
                  <a:schemeClr val="tx1">
                    <a:lumMod val="50000"/>
                  </a:schemeClr>
                </a:solidFill>
              </a:rPr>
              <a:t> object</a:t>
            </a:r>
          </a:p>
          <a:p>
            <a:pPr marL="285750" indent="-285750">
              <a:buFontTx/>
              <a:buChar char="-"/>
            </a:pPr>
            <a:r>
              <a:rPr lang="en-NZ" dirty="0">
                <a:solidFill>
                  <a:schemeClr val="tx1">
                    <a:lumMod val="50000"/>
                  </a:schemeClr>
                </a:solidFill>
              </a:rPr>
              <a:t>Returns a “Promise”( use .then to handle the async)</a:t>
            </a:r>
          </a:p>
          <a:p>
            <a:pPr marL="285750" indent="-285750">
              <a:buFontTx/>
              <a:buChar char="-"/>
            </a:pPr>
            <a:endParaRPr lang="en-NZ" dirty="0">
              <a:solidFill>
                <a:schemeClr val="tx1">
                  <a:lumMod val="50000"/>
                </a:schemeClr>
              </a:solidFill>
            </a:endParaRPr>
          </a:p>
        </p:txBody>
      </p:sp>
      <p:pic>
        <p:nvPicPr>
          <p:cNvPr id="4" name="Picture 3">
            <a:extLst>
              <a:ext uri="{FF2B5EF4-FFF2-40B4-BE49-F238E27FC236}">
                <a16:creationId xmlns:a16="http://schemas.microsoft.com/office/drawing/2014/main" id="{6B050E2B-D699-4F0C-A713-EF71A4A72BB4}"/>
              </a:ext>
            </a:extLst>
          </p:cNvPr>
          <p:cNvPicPr>
            <a:picLocks noChangeAspect="1"/>
          </p:cNvPicPr>
          <p:nvPr/>
        </p:nvPicPr>
        <p:blipFill>
          <a:blip r:embed="rId3"/>
          <a:stretch>
            <a:fillRect/>
          </a:stretch>
        </p:blipFill>
        <p:spPr>
          <a:xfrm>
            <a:off x="107317" y="3295269"/>
            <a:ext cx="4066085" cy="394599"/>
          </a:xfrm>
          <a:prstGeom prst="rect">
            <a:avLst/>
          </a:prstGeom>
        </p:spPr>
      </p:pic>
      <p:pic>
        <p:nvPicPr>
          <p:cNvPr id="6" name="Picture 5">
            <a:extLst>
              <a:ext uri="{FF2B5EF4-FFF2-40B4-BE49-F238E27FC236}">
                <a16:creationId xmlns:a16="http://schemas.microsoft.com/office/drawing/2014/main" id="{3BBBE522-CBF3-4151-9353-83D679B78F88}"/>
              </a:ext>
            </a:extLst>
          </p:cNvPr>
          <p:cNvPicPr>
            <a:picLocks noChangeAspect="1"/>
          </p:cNvPicPr>
          <p:nvPr/>
        </p:nvPicPr>
        <p:blipFill>
          <a:blip r:embed="rId4"/>
          <a:stretch>
            <a:fillRect/>
          </a:stretch>
        </p:blipFill>
        <p:spPr>
          <a:xfrm>
            <a:off x="760491" y="4088350"/>
            <a:ext cx="7623018" cy="418140"/>
          </a:xfrm>
          <a:prstGeom prst="rect">
            <a:avLst/>
          </a:prstGeom>
        </p:spPr>
      </p:pic>
      <p:pic>
        <p:nvPicPr>
          <p:cNvPr id="8" name="Picture 7">
            <a:extLst>
              <a:ext uri="{FF2B5EF4-FFF2-40B4-BE49-F238E27FC236}">
                <a16:creationId xmlns:a16="http://schemas.microsoft.com/office/drawing/2014/main" id="{ABE3864B-1732-4961-9D89-6F95482AC954}"/>
              </a:ext>
            </a:extLst>
          </p:cNvPr>
          <p:cNvPicPr>
            <a:picLocks noChangeAspect="1"/>
          </p:cNvPicPr>
          <p:nvPr/>
        </p:nvPicPr>
        <p:blipFill>
          <a:blip r:embed="rId5"/>
          <a:stretch>
            <a:fillRect/>
          </a:stretch>
        </p:blipFill>
        <p:spPr>
          <a:xfrm>
            <a:off x="4173402" y="5046080"/>
            <a:ext cx="4614250" cy="360488"/>
          </a:xfrm>
          <a:prstGeom prst="rect">
            <a:avLst/>
          </a:prstGeom>
        </p:spPr>
      </p:pic>
    </p:spTree>
    <p:extLst>
      <p:ext uri="{BB962C8B-B14F-4D97-AF65-F5344CB8AC3E}">
        <p14:creationId xmlns:p14="http://schemas.microsoft.com/office/powerpoint/2010/main" val="354533153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043FF28-89FA-4948-ABA0-CCA7120147C2}"/>
              </a:ext>
            </a:extLst>
          </p:cNvPr>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JavaScript - then</a:t>
            </a:r>
          </a:p>
        </p:txBody>
      </p:sp>
      <p:pic>
        <p:nvPicPr>
          <p:cNvPr id="3" name="Picture 2">
            <a:extLst>
              <a:ext uri="{FF2B5EF4-FFF2-40B4-BE49-F238E27FC236}">
                <a16:creationId xmlns:a16="http://schemas.microsoft.com/office/drawing/2014/main" id="{50EEB854-A390-4DAC-B1B2-E04478EEDAA7}"/>
              </a:ext>
            </a:extLst>
          </p:cNvPr>
          <p:cNvPicPr>
            <a:picLocks noChangeAspect="1"/>
          </p:cNvPicPr>
          <p:nvPr/>
        </p:nvPicPr>
        <p:blipFill>
          <a:blip r:embed="rId3"/>
          <a:stretch>
            <a:fillRect/>
          </a:stretch>
        </p:blipFill>
        <p:spPr>
          <a:xfrm>
            <a:off x="32794" y="1862152"/>
            <a:ext cx="9078412" cy="614741"/>
          </a:xfrm>
          <a:prstGeom prst="rect">
            <a:avLst/>
          </a:prstGeom>
        </p:spPr>
      </p:pic>
      <p:sp>
        <p:nvSpPr>
          <p:cNvPr id="4" name="TextBox 3">
            <a:extLst>
              <a:ext uri="{FF2B5EF4-FFF2-40B4-BE49-F238E27FC236}">
                <a16:creationId xmlns:a16="http://schemas.microsoft.com/office/drawing/2014/main" id="{8946F275-5905-4FAC-B2F5-A4D0509F9C06}"/>
              </a:ext>
            </a:extLst>
          </p:cNvPr>
          <p:cNvSpPr txBox="1"/>
          <p:nvPr/>
        </p:nvSpPr>
        <p:spPr>
          <a:xfrm>
            <a:off x="1475715" y="3210819"/>
            <a:ext cx="7334059" cy="923330"/>
          </a:xfrm>
          <a:prstGeom prst="rect">
            <a:avLst/>
          </a:prstGeom>
          <a:noFill/>
        </p:spPr>
        <p:txBody>
          <a:bodyPr wrap="none" rtlCol="0">
            <a:spAutoFit/>
          </a:bodyPr>
          <a:lstStyle/>
          <a:p>
            <a:pPr marL="285750" indent="-285750">
              <a:buFontTx/>
              <a:buChar char="-"/>
            </a:pPr>
            <a:r>
              <a:rPr lang="en-NZ" dirty="0">
                <a:solidFill>
                  <a:schemeClr val="tx1">
                    <a:lumMod val="50000"/>
                  </a:schemeClr>
                </a:solidFill>
              </a:rPr>
              <a:t>.then takes a function, performs that function, and returns the result</a:t>
            </a:r>
          </a:p>
          <a:p>
            <a:pPr marL="285750" indent="-285750">
              <a:buFontTx/>
              <a:buChar char="-"/>
            </a:pPr>
            <a:r>
              <a:rPr lang="en-NZ" dirty="0">
                <a:solidFill>
                  <a:schemeClr val="tx1">
                    <a:lumMod val="50000"/>
                  </a:schemeClr>
                </a:solidFill>
              </a:rPr>
              <a:t>You can chain them.</a:t>
            </a:r>
          </a:p>
          <a:p>
            <a:pPr marL="285750" indent="-285750">
              <a:buFontTx/>
              <a:buChar char="-"/>
            </a:pPr>
            <a:r>
              <a:rPr lang="en-NZ" dirty="0">
                <a:solidFill>
                  <a:schemeClr val="tx1">
                    <a:lumMod val="50000"/>
                  </a:schemeClr>
                </a:solidFill>
              </a:rPr>
              <a:t>What does this example do?</a:t>
            </a:r>
          </a:p>
        </p:txBody>
      </p:sp>
    </p:spTree>
    <p:extLst>
      <p:ext uri="{BB962C8B-B14F-4D97-AF65-F5344CB8AC3E}">
        <p14:creationId xmlns:p14="http://schemas.microsoft.com/office/powerpoint/2010/main" val="196856981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REST Overview</a:t>
            </a:r>
          </a:p>
        </p:txBody>
      </p:sp>
      <p:pic>
        <p:nvPicPr>
          <p:cNvPr id="3" name="Picture 2">
            <a:extLst>
              <a:ext uri="{FF2B5EF4-FFF2-40B4-BE49-F238E27FC236}">
                <a16:creationId xmlns:a16="http://schemas.microsoft.com/office/drawing/2014/main" id="{BD4D03B1-18EF-46FC-BFE4-1D76BBD20D8F}"/>
              </a:ext>
            </a:extLst>
          </p:cNvPr>
          <p:cNvPicPr>
            <a:picLocks noChangeAspect="1"/>
          </p:cNvPicPr>
          <p:nvPr/>
        </p:nvPicPr>
        <p:blipFill>
          <a:blip r:embed="rId3"/>
          <a:stretch>
            <a:fillRect/>
          </a:stretch>
        </p:blipFill>
        <p:spPr>
          <a:xfrm>
            <a:off x="1097279" y="1124904"/>
            <a:ext cx="6150872" cy="4406180"/>
          </a:xfrm>
          <a:prstGeom prst="rect">
            <a:avLst/>
          </a:prstGeom>
        </p:spPr>
      </p:pic>
      <p:sp>
        <p:nvSpPr>
          <p:cNvPr id="4" name="Oval 3">
            <a:extLst>
              <a:ext uri="{FF2B5EF4-FFF2-40B4-BE49-F238E27FC236}">
                <a16:creationId xmlns:a16="http://schemas.microsoft.com/office/drawing/2014/main" id="{E932A317-9A2A-46D0-8A41-BCD86B6E86CA}"/>
              </a:ext>
            </a:extLst>
          </p:cNvPr>
          <p:cNvSpPr/>
          <p:nvPr/>
        </p:nvSpPr>
        <p:spPr>
          <a:xfrm>
            <a:off x="913634" y="1058091"/>
            <a:ext cx="1964429" cy="1799409"/>
          </a:xfrm>
          <a:prstGeom prst="ellipse">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6" name="Oval 5">
            <a:extLst>
              <a:ext uri="{FF2B5EF4-FFF2-40B4-BE49-F238E27FC236}">
                <a16:creationId xmlns:a16="http://schemas.microsoft.com/office/drawing/2014/main" id="{BD75B21A-1EC4-4706-95DE-2AF9967DAAE1}"/>
              </a:ext>
            </a:extLst>
          </p:cNvPr>
          <p:cNvSpPr/>
          <p:nvPr/>
        </p:nvSpPr>
        <p:spPr>
          <a:xfrm>
            <a:off x="2234027" y="2914516"/>
            <a:ext cx="1612983" cy="989511"/>
          </a:xfrm>
          <a:prstGeom prst="ellipse">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7" name="Oval 6">
            <a:extLst>
              <a:ext uri="{FF2B5EF4-FFF2-40B4-BE49-F238E27FC236}">
                <a16:creationId xmlns:a16="http://schemas.microsoft.com/office/drawing/2014/main" id="{CD698886-8533-4861-9254-E1E069996441}"/>
              </a:ext>
            </a:extLst>
          </p:cNvPr>
          <p:cNvSpPr/>
          <p:nvPr/>
        </p:nvSpPr>
        <p:spPr>
          <a:xfrm>
            <a:off x="1251812" y="3894230"/>
            <a:ext cx="1964429" cy="1799409"/>
          </a:xfrm>
          <a:prstGeom prst="ellipse">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5172299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043FF28-89FA-4948-ABA0-CCA7120147C2}"/>
              </a:ext>
            </a:extLst>
          </p:cNvPr>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JavaScript – </a:t>
            </a:r>
            <a:r>
              <a:rPr lang="en-US" sz="3200" dirty="0" err="1">
                <a:solidFill>
                  <a:srgbClr val="FFFFFF"/>
                </a:solidFill>
                <a:latin typeface="Arial"/>
                <a:cs typeface="Arial"/>
              </a:rPr>
              <a:t>JSON.stringify</a:t>
            </a:r>
            <a:endParaRPr lang="en-US" sz="3200" dirty="0">
              <a:solidFill>
                <a:srgbClr val="FFFFFF"/>
              </a:solidFill>
              <a:latin typeface="Arial"/>
              <a:cs typeface="Arial"/>
            </a:endParaRPr>
          </a:p>
        </p:txBody>
      </p:sp>
      <p:pic>
        <p:nvPicPr>
          <p:cNvPr id="5" name="Picture 4">
            <a:extLst>
              <a:ext uri="{FF2B5EF4-FFF2-40B4-BE49-F238E27FC236}">
                <a16:creationId xmlns:a16="http://schemas.microsoft.com/office/drawing/2014/main" id="{67B34356-EF80-47AF-A61A-137F58734FD6}"/>
              </a:ext>
            </a:extLst>
          </p:cNvPr>
          <p:cNvPicPr>
            <a:picLocks noChangeAspect="1"/>
          </p:cNvPicPr>
          <p:nvPr/>
        </p:nvPicPr>
        <p:blipFill>
          <a:blip r:embed="rId3"/>
          <a:stretch>
            <a:fillRect/>
          </a:stretch>
        </p:blipFill>
        <p:spPr>
          <a:xfrm>
            <a:off x="1646882" y="1465820"/>
            <a:ext cx="5850236" cy="2175088"/>
          </a:xfrm>
          <a:prstGeom prst="rect">
            <a:avLst/>
          </a:prstGeom>
        </p:spPr>
      </p:pic>
      <p:sp>
        <p:nvSpPr>
          <p:cNvPr id="6" name="TextBox 5">
            <a:extLst>
              <a:ext uri="{FF2B5EF4-FFF2-40B4-BE49-F238E27FC236}">
                <a16:creationId xmlns:a16="http://schemas.microsoft.com/office/drawing/2014/main" id="{17D73773-14E7-403D-B78D-DCEFD47BEE7A}"/>
              </a:ext>
            </a:extLst>
          </p:cNvPr>
          <p:cNvSpPr txBox="1"/>
          <p:nvPr/>
        </p:nvSpPr>
        <p:spPr>
          <a:xfrm>
            <a:off x="1367073" y="4110273"/>
            <a:ext cx="6432210" cy="1200329"/>
          </a:xfrm>
          <a:prstGeom prst="rect">
            <a:avLst/>
          </a:prstGeom>
          <a:noFill/>
        </p:spPr>
        <p:txBody>
          <a:bodyPr wrap="none" rtlCol="0">
            <a:spAutoFit/>
          </a:bodyPr>
          <a:lstStyle/>
          <a:p>
            <a:pPr marL="285750" indent="-285750">
              <a:buFontTx/>
              <a:buChar char="-"/>
            </a:pPr>
            <a:r>
              <a:rPr lang="en-NZ" dirty="0" err="1">
                <a:solidFill>
                  <a:schemeClr val="tx1">
                    <a:lumMod val="50000"/>
                  </a:schemeClr>
                </a:solidFill>
              </a:rPr>
              <a:t>Stringify</a:t>
            </a:r>
            <a:r>
              <a:rPr lang="en-NZ" dirty="0">
                <a:solidFill>
                  <a:schemeClr val="tx1">
                    <a:lumMod val="50000"/>
                  </a:schemeClr>
                </a:solidFill>
              </a:rPr>
              <a:t> is just like JADE’s </a:t>
            </a:r>
            <a:r>
              <a:rPr lang="en-NZ" dirty="0" err="1">
                <a:solidFill>
                  <a:schemeClr val="tx1">
                    <a:lumMod val="50000"/>
                  </a:schemeClr>
                </a:solidFill>
              </a:rPr>
              <a:t>JadeJson</a:t>
            </a:r>
            <a:r>
              <a:rPr lang="en-NZ" dirty="0">
                <a:solidFill>
                  <a:schemeClr val="tx1">
                    <a:lumMod val="50000"/>
                  </a:schemeClr>
                </a:solidFill>
              </a:rPr>
              <a:t>::</a:t>
            </a:r>
            <a:r>
              <a:rPr lang="en-NZ" dirty="0" err="1">
                <a:solidFill>
                  <a:schemeClr val="tx1">
                    <a:lumMod val="50000"/>
                  </a:schemeClr>
                </a:solidFill>
              </a:rPr>
              <a:t>generateJson</a:t>
            </a:r>
            <a:endParaRPr lang="en-NZ" dirty="0">
              <a:solidFill>
                <a:schemeClr val="tx1">
                  <a:lumMod val="50000"/>
                </a:schemeClr>
              </a:solidFill>
            </a:endParaRPr>
          </a:p>
          <a:p>
            <a:pPr marL="285750" indent="-285750">
              <a:buFontTx/>
              <a:buChar char="-"/>
            </a:pPr>
            <a:r>
              <a:rPr lang="en-NZ" dirty="0">
                <a:solidFill>
                  <a:schemeClr val="tx1">
                    <a:lumMod val="50000"/>
                  </a:schemeClr>
                </a:solidFill>
              </a:rPr>
              <a:t>Takes an object, returns a JSON string</a:t>
            </a:r>
          </a:p>
          <a:p>
            <a:pPr marL="285750" indent="-285750">
              <a:buFontTx/>
              <a:buChar char="-"/>
            </a:pPr>
            <a:r>
              <a:rPr lang="en-NZ" dirty="0">
                <a:solidFill>
                  <a:schemeClr val="tx1">
                    <a:lumMod val="50000"/>
                  </a:schemeClr>
                </a:solidFill>
              </a:rPr>
              <a:t>We need that because we can’t send objects over the wire</a:t>
            </a:r>
          </a:p>
          <a:p>
            <a:endParaRPr lang="en-NZ" dirty="0">
              <a:solidFill>
                <a:schemeClr val="tx1">
                  <a:lumMod val="50000"/>
                </a:schemeClr>
              </a:solidFill>
            </a:endParaRPr>
          </a:p>
        </p:txBody>
      </p:sp>
    </p:spTree>
    <p:extLst>
      <p:ext uri="{BB962C8B-B14F-4D97-AF65-F5344CB8AC3E}">
        <p14:creationId xmlns:p14="http://schemas.microsoft.com/office/powerpoint/2010/main" val="393510013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043FF28-89FA-4948-ABA0-CCA7120147C2}"/>
              </a:ext>
            </a:extLst>
          </p:cNvPr>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JavaScript - Escape</a:t>
            </a:r>
          </a:p>
        </p:txBody>
      </p:sp>
      <p:pic>
        <p:nvPicPr>
          <p:cNvPr id="3" name="Picture 2">
            <a:extLst>
              <a:ext uri="{FF2B5EF4-FFF2-40B4-BE49-F238E27FC236}">
                <a16:creationId xmlns:a16="http://schemas.microsoft.com/office/drawing/2014/main" id="{C9A5652D-7AEA-4864-AA4D-EE51453A6FB6}"/>
              </a:ext>
            </a:extLst>
          </p:cNvPr>
          <p:cNvPicPr>
            <a:picLocks noChangeAspect="1"/>
          </p:cNvPicPr>
          <p:nvPr/>
        </p:nvPicPr>
        <p:blipFill>
          <a:blip r:embed="rId3"/>
          <a:stretch>
            <a:fillRect/>
          </a:stretch>
        </p:blipFill>
        <p:spPr>
          <a:xfrm>
            <a:off x="113958" y="2032524"/>
            <a:ext cx="8916083" cy="374935"/>
          </a:xfrm>
          <a:prstGeom prst="rect">
            <a:avLst/>
          </a:prstGeom>
        </p:spPr>
      </p:pic>
      <p:sp>
        <p:nvSpPr>
          <p:cNvPr id="4" name="TextBox 3">
            <a:extLst>
              <a:ext uri="{FF2B5EF4-FFF2-40B4-BE49-F238E27FC236}">
                <a16:creationId xmlns:a16="http://schemas.microsoft.com/office/drawing/2014/main" id="{297B0BFC-374F-4E18-A281-0DD283F7B415}"/>
              </a:ext>
            </a:extLst>
          </p:cNvPr>
          <p:cNvSpPr txBox="1"/>
          <p:nvPr/>
        </p:nvSpPr>
        <p:spPr>
          <a:xfrm>
            <a:off x="2018923" y="3170499"/>
            <a:ext cx="4598375" cy="646331"/>
          </a:xfrm>
          <a:prstGeom prst="rect">
            <a:avLst/>
          </a:prstGeom>
          <a:noFill/>
        </p:spPr>
        <p:txBody>
          <a:bodyPr wrap="none" rtlCol="0">
            <a:spAutoFit/>
          </a:bodyPr>
          <a:lstStyle/>
          <a:p>
            <a:pPr marL="285750" indent="-285750">
              <a:buFontTx/>
              <a:buChar char="-"/>
            </a:pPr>
            <a:r>
              <a:rPr lang="en-NZ" dirty="0">
                <a:solidFill>
                  <a:schemeClr val="tx1">
                    <a:lumMod val="50000"/>
                  </a:schemeClr>
                </a:solidFill>
              </a:rPr>
              <a:t>Let’s not trust user input it might blow up</a:t>
            </a:r>
          </a:p>
          <a:p>
            <a:pPr marL="285750" indent="-285750">
              <a:buFontTx/>
              <a:buChar char="-"/>
            </a:pPr>
            <a:r>
              <a:rPr lang="en-NZ" dirty="0">
                <a:solidFill>
                  <a:schemeClr val="tx1">
                    <a:lumMod val="50000"/>
                  </a:schemeClr>
                </a:solidFill>
              </a:rPr>
              <a:t>E.g., Space character -&gt; %20</a:t>
            </a:r>
          </a:p>
        </p:txBody>
      </p:sp>
    </p:spTree>
    <p:extLst>
      <p:ext uri="{BB962C8B-B14F-4D97-AF65-F5344CB8AC3E}">
        <p14:creationId xmlns:p14="http://schemas.microsoft.com/office/powerpoint/2010/main" val="242490612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08623" y="1348574"/>
            <a:ext cx="7920000" cy="769441"/>
          </a:xfrm>
          <a:prstGeom prst="rect">
            <a:avLst/>
          </a:prstGeom>
        </p:spPr>
        <p:txBody>
          <a:bodyPr wrap="square">
            <a:spAutoFit/>
          </a:bodyPr>
          <a:lstStyle/>
          <a:p>
            <a:r>
              <a:rPr lang="en-NZ" sz="4400" dirty="0">
                <a:solidFill>
                  <a:schemeClr val="tx1">
                    <a:lumMod val="50000"/>
                  </a:schemeClr>
                </a:solidFill>
                <a:latin typeface="Arial" pitchFamily="34" charset="0"/>
                <a:cs typeface="Arial" pitchFamily="34" charset="0"/>
              </a:rPr>
              <a:t>REST Client-Side - Postman</a:t>
            </a:r>
          </a:p>
        </p:txBody>
      </p:sp>
      <p:pic>
        <p:nvPicPr>
          <p:cNvPr id="3" name="Picture 2">
            <a:extLst>
              <a:ext uri="{FF2B5EF4-FFF2-40B4-BE49-F238E27FC236}">
                <a16:creationId xmlns:a16="http://schemas.microsoft.com/office/drawing/2014/main" id="{36F3F300-ACC6-44DC-8342-E51E0E6F9470}"/>
              </a:ext>
            </a:extLst>
          </p:cNvPr>
          <p:cNvPicPr>
            <a:picLocks noChangeAspect="1"/>
          </p:cNvPicPr>
          <p:nvPr/>
        </p:nvPicPr>
        <p:blipFill>
          <a:blip r:embed="rId3"/>
          <a:stretch>
            <a:fillRect/>
          </a:stretch>
        </p:blipFill>
        <p:spPr>
          <a:xfrm>
            <a:off x="1590033" y="2118015"/>
            <a:ext cx="5957180" cy="3288973"/>
          </a:xfrm>
          <a:prstGeom prst="rect">
            <a:avLst/>
          </a:prstGeom>
        </p:spPr>
      </p:pic>
    </p:spTree>
    <p:extLst>
      <p:ext uri="{BB962C8B-B14F-4D97-AF65-F5344CB8AC3E}">
        <p14:creationId xmlns:p14="http://schemas.microsoft.com/office/powerpoint/2010/main" val="59812289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08623" y="1345179"/>
            <a:ext cx="7920000" cy="769441"/>
          </a:xfrm>
          <a:prstGeom prst="rect">
            <a:avLst/>
          </a:prstGeom>
        </p:spPr>
        <p:txBody>
          <a:bodyPr wrap="square">
            <a:spAutoFit/>
          </a:bodyPr>
          <a:lstStyle/>
          <a:p>
            <a:r>
              <a:rPr lang="en-NZ" sz="4400" dirty="0">
                <a:solidFill>
                  <a:schemeClr val="tx1">
                    <a:lumMod val="50000"/>
                  </a:schemeClr>
                </a:solidFill>
                <a:latin typeface="Arial" pitchFamily="34" charset="0"/>
                <a:cs typeface="Arial" pitchFamily="34" charset="0"/>
              </a:rPr>
              <a:t>REST Client-Side - JADE</a:t>
            </a:r>
          </a:p>
        </p:txBody>
      </p:sp>
      <p:sp>
        <p:nvSpPr>
          <p:cNvPr id="2" name="TextBox 1">
            <a:extLst>
              <a:ext uri="{FF2B5EF4-FFF2-40B4-BE49-F238E27FC236}">
                <a16:creationId xmlns:a16="http://schemas.microsoft.com/office/drawing/2014/main" id="{A724C767-E19F-4672-B1A1-66EE8BBEF2B2}"/>
              </a:ext>
            </a:extLst>
          </p:cNvPr>
          <p:cNvSpPr txBox="1"/>
          <p:nvPr/>
        </p:nvSpPr>
        <p:spPr>
          <a:xfrm>
            <a:off x="1401775" y="2963817"/>
            <a:ext cx="1810693" cy="1077218"/>
          </a:xfrm>
          <a:prstGeom prst="rect">
            <a:avLst/>
          </a:prstGeom>
          <a:noFill/>
        </p:spPr>
        <p:txBody>
          <a:bodyPr wrap="square" rtlCol="0">
            <a:spAutoFit/>
          </a:bodyPr>
          <a:lstStyle/>
          <a:p>
            <a:pPr algn="ctr"/>
            <a:r>
              <a:rPr lang="en-NZ" sz="4800" dirty="0">
                <a:solidFill>
                  <a:schemeClr val="tx1">
                    <a:lumMod val="50000"/>
                  </a:schemeClr>
                </a:solidFill>
              </a:rPr>
              <a:t>JADE</a:t>
            </a:r>
          </a:p>
          <a:p>
            <a:pPr algn="ctr"/>
            <a:r>
              <a:rPr lang="en-NZ" sz="1600" b="1" dirty="0">
                <a:solidFill>
                  <a:schemeClr val="tx1">
                    <a:lumMod val="50000"/>
                  </a:schemeClr>
                </a:solidFill>
              </a:rPr>
              <a:t>2018 and earlier</a:t>
            </a:r>
          </a:p>
        </p:txBody>
      </p:sp>
      <p:sp>
        <p:nvSpPr>
          <p:cNvPr id="5" name="TextBox 4">
            <a:extLst>
              <a:ext uri="{FF2B5EF4-FFF2-40B4-BE49-F238E27FC236}">
                <a16:creationId xmlns:a16="http://schemas.microsoft.com/office/drawing/2014/main" id="{CBFF39FC-658C-48A4-A08C-D6679F5404C3}"/>
              </a:ext>
            </a:extLst>
          </p:cNvPr>
          <p:cNvSpPr txBox="1"/>
          <p:nvPr/>
        </p:nvSpPr>
        <p:spPr>
          <a:xfrm>
            <a:off x="5767058" y="2963817"/>
            <a:ext cx="1810693" cy="1077218"/>
          </a:xfrm>
          <a:prstGeom prst="rect">
            <a:avLst/>
          </a:prstGeom>
          <a:noFill/>
        </p:spPr>
        <p:txBody>
          <a:bodyPr wrap="square" rtlCol="0">
            <a:spAutoFit/>
          </a:bodyPr>
          <a:lstStyle/>
          <a:p>
            <a:pPr algn="ctr"/>
            <a:r>
              <a:rPr lang="en-NZ" sz="4800" dirty="0">
                <a:solidFill>
                  <a:schemeClr val="tx1">
                    <a:lumMod val="50000"/>
                  </a:schemeClr>
                </a:solidFill>
              </a:rPr>
              <a:t>JADE</a:t>
            </a:r>
          </a:p>
          <a:p>
            <a:pPr algn="ctr"/>
            <a:r>
              <a:rPr lang="en-NZ" sz="1600" b="1" dirty="0">
                <a:solidFill>
                  <a:schemeClr val="tx1">
                    <a:lumMod val="50000"/>
                  </a:schemeClr>
                </a:solidFill>
              </a:rPr>
              <a:t>2020+</a:t>
            </a:r>
          </a:p>
        </p:txBody>
      </p:sp>
      <p:pic>
        <p:nvPicPr>
          <p:cNvPr id="4" name="Picture 3">
            <a:extLst>
              <a:ext uri="{FF2B5EF4-FFF2-40B4-BE49-F238E27FC236}">
                <a16:creationId xmlns:a16="http://schemas.microsoft.com/office/drawing/2014/main" id="{B15387D3-60D0-4830-959C-374AACFA0D85}"/>
              </a:ext>
            </a:extLst>
          </p:cNvPr>
          <p:cNvPicPr>
            <a:picLocks noChangeAspect="1"/>
          </p:cNvPicPr>
          <p:nvPr/>
        </p:nvPicPr>
        <p:blipFill>
          <a:blip r:embed="rId3"/>
          <a:stretch>
            <a:fillRect/>
          </a:stretch>
        </p:blipFill>
        <p:spPr>
          <a:xfrm>
            <a:off x="5748951" y="4202143"/>
            <a:ext cx="1828800" cy="209550"/>
          </a:xfrm>
          <a:prstGeom prst="rect">
            <a:avLst/>
          </a:prstGeom>
        </p:spPr>
      </p:pic>
      <p:pic>
        <p:nvPicPr>
          <p:cNvPr id="9" name="Picture 8">
            <a:extLst>
              <a:ext uri="{FF2B5EF4-FFF2-40B4-BE49-F238E27FC236}">
                <a16:creationId xmlns:a16="http://schemas.microsoft.com/office/drawing/2014/main" id="{D9D11560-8999-4F67-9347-3A7FF4C3E15B}"/>
              </a:ext>
            </a:extLst>
          </p:cNvPr>
          <p:cNvPicPr>
            <a:picLocks noChangeAspect="1"/>
          </p:cNvPicPr>
          <p:nvPr/>
        </p:nvPicPr>
        <p:blipFill>
          <a:blip r:embed="rId4"/>
          <a:stretch>
            <a:fillRect/>
          </a:stretch>
        </p:blipFill>
        <p:spPr>
          <a:xfrm>
            <a:off x="5765314" y="4411693"/>
            <a:ext cx="2143125" cy="485775"/>
          </a:xfrm>
          <a:prstGeom prst="rect">
            <a:avLst/>
          </a:prstGeom>
        </p:spPr>
      </p:pic>
      <p:pic>
        <p:nvPicPr>
          <p:cNvPr id="11" name="Picture 10">
            <a:extLst>
              <a:ext uri="{FF2B5EF4-FFF2-40B4-BE49-F238E27FC236}">
                <a16:creationId xmlns:a16="http://schemas.microsoft.com/office/drawing/2014/main" id="{A366010C-051B-45A8-A843-0EE025389644}"/>
              </a:ext>
            </a:extLst>
          </p:cNvPr>
          <p:cNvPicPr>
            <a:picLocks noChangeAspect="1"/>
          </p:cNvPicPr>
          <p:nvPr/>
        </p:nvPicPr>
        <p:blipFill>
          <a:blip r:embed="rId5"/>
          <a:stretch>
            <a:fillRect/>
          </a:stretch>
        </p:blipFill>
        <p:spPr>
          <a:xfrm>
            <a:off x="1235561" y="4283105"/>
            <a:ext cx="2352675" cy="257175"/>
          </a:xfrm>
          <a:prstGeom prst="rect">
            <a:avLst/>
          </a:prstGeom>
        </p:spPr>
      </p:pic>
    </p:spTree>
    <p:extLst>
      <p:ext uri="{BB962C8B-B14F-4D97-AF65-F5344CB8AC3E}">
        <p14:creationId xmlns:p14="http://schemas.microsoft.com/office/powerpoint/2010/main" val="223502185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043FF28-89FA-4948-ABA0-CCA7120147C2}"/>
              </a:ext>
            </a:extLst>
          </p:cNvPr>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JADE – </a:t>
            </a:r>
            <a:r>
              <a:rPr lang="en-US" sz="3200" dirty="0" err="1">
                <a:solidFill>
                  <a:srgbClr val="FFFFFF"/>
                </a:solidFill>
                <a:latin typeface="Arial"/>
                <a:cs typeface="Arial"/>
              </a:rPr>
              <a:t>JadeHTTPConnection</a:t>
            </a:r>
            <a:r>
              <a:rPr lang="en-US" sz="3200" dirty="0">
                <a:solidFill>
                  <a:srgbClr val="FFFFFF"/>
                </a:solidFill>
                <a:latin typeface="Arial"/>
                <a:cs typeface="Arial"/>
              </a:rPr>
              <a:t> GET</a:t>
            </a:r>
          </a:p>
        </p:txBody>
      </p:sp>
      <p:pic>
        <p:nvPicPr>
          <p:cNvPr id="4" name="Picture 3">
            <a:extLst>
              <a:ext uri="{FF2B5EF4-FFF2-40B4-BE49-F238E27FC236}">
                <a16:creationId xmlns:a16="http://schemas.microsoft.com/office/drawing/2014/main" id="{6F9E2D35-EEAD-4426-9A2C-39EFF80F5B1A}"/>
              </a:ext>
            </a:extLst>
          </p:cNvPr>
          <p:cNvPicPr>
            <a:picLocks noChangeAspect="1"/>
          </p:cNvPicPr>
          <p:nvPr/>
        </p:nvPicPr>
        <p:blipFill>
          <a:blip r:embed="rId3"/>
          <a:stretch>
            <a:fillRect/>
          </a:stretch>
        </p:blipFill>
        <p:spPr>
          <a:xfrm>
            <a:off x="521736" y="2041624"/>
            <a:ext cx="8400454" cy="2545087"/>
          </a:xfrm>
          <a:prstGeom prst="rect">
            <a:avLst/>
          </a:prstGeom>
          <a:ln>
            <a:noFill/>
          </a:ln>
          <a:effectLst>
            <a:outerShdw blurRad="190500" algn="tl" rotWithShape="0">
              <a:srgbClr val="000000">
                <a:alpha val="70000"/>
              </a:srgbClr>
            </a:outerShdw>
          </a:effectLst>
        </p:spPr>
      </p:pic>
      <p:cxnSp>
        <p:nvCxnSpPr>
          <p:cNvPr id="6" name="Straight Arrow Connector 5">
            <a:extLst>
              <a:ext uri="{FF2B5EF4-FFF2-40B4-BE49-F238E27FC236}">
                <a16:creationId xmlns:a16="http://schemas.microsoft.com/office/drawing/2014/main" id="{0D953603-B365-49DF-9C61-99139C622C42}"/>
              </a:ext>
            </a:extLst>
          </p:cNvPr>
          <p:cNvCxnSpPr>
            <a:cxnSpLocks/>
          </p:cNvCxnSpPr>
          <p:nvPr/>
        </p:nvCxnSpPr>
        <p:spPr>
          <a:xfrm>
            <a:off x="0" y="3458423"/>
            <a:ext cx="851026" cy="0"/>
          </a:xfrm>
          <a:prstGeom prst="straightConnector1">
            <a:avLst/>
          </a:prstGeom>
          <a:ln w="3810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2AB43649-CC98-4A71-AA91-E3970C3CED66}"/>
              </a:ext>
            </a:extLst>
          </p:cNvPr>
          <p:cNvCxnSpPr>
            <a:cxnSpLocks/>
          </p:cNvCxnSpPr>
          <p:nvPr/>
        </p:nvCxnSpPr>
        <p:spPr>
          <a:xfrm>
            <a:off x="0" y="3628930"/>
            <a:ext cx="851026" cy="0"/>
          </a:xfrm>
          <a:prstGeom prst="straightConnector1">
            <a:avLst/>
          </a:prstGeom>
          <a:ln w="3810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ADE701D8-21B2-4765-983D-FA8C4CCDEB91}"/>
              </a:ext>
            </a:extLst>
          </p:cNvPr>
          <p:cNvCxnSpPr>
            <a:cxnSpLocks/>
          </p:cNvCxnSpPr>
          <p:nvPr/>
        </p:nvCxnSpPr>
        <p:spPr>
          <a:xfrm>
            <a:off x="0" y="2796009"/>
            <a:ext cx="851026" cy="0"/>
          </a:xfrm>
          <a:prstGeom prst="straightConnector1">
            <a:avLst/>
          </a:prstGeom>
          <a:ln w="3810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EC49A935-2346-46B6-AE42-47741CD183F3}"/>
              </a:ext>
            </a:extLst>
          </p:cNvPr>
          <p:cNvCxnSpPr>
            <a:cxnSpLocks/>
          </p:cNvCxnSpPr>
          <p:nvPr/>
        </p:nvCxnSpPr>
        <p:spPr>
          <a:xfrm>
            <a:off x="0" y="2968027"/>
            <a:ext cx="851026" cy="0"/>
          </a:xfrm>
          <a:prstGeom prst="straightConnector1">
            <a:avLst/>
          </a:prstGeom>
          <a:ln w="3810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078B1D7A-2540-479C-9152-3B5D6AC3CDFF}"/>
              </a:ext>
            </a:extLst>
          </p:cNvPr>
          <p:cNvCxnSpPr>
            <a:cxnSpLocks/>
          </p:cNvCxnSpPr>
          <p:nvPr/>
        </p:nvCxnSpPr>
        <p:spPr>
          <a:xfrm>
            <a:off x="0" y="3791892"/>
            <a:ext cx="851026" cy="0"/>
          </a:xfrm>
          <a:prstGeom prst="straightConnector1">
            <a:avLst/>
          </a:prstGeom>
          <a:ln w="3810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02238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FF39FC-658C-48A4-A08C-D6679F5404C3}"/>
              </a:ext>
            </a:extLst>
          </p:cNvPr>
          <p:cNvSpPr txBox="1"/>
          <p:nvPr/>
        </p:nvSpPr>
        <p:spPr>
          <a:xfrm>
            <a:off x="3502181" y="2250918"/>
            <a:ext cx="1810693" cy="1077218"/>
          </a:xfrm>
          <a:prstGeom prst="rect">
            <a:avLst/>
          </a:prstGeom>
          <a:noFill/>
        </p:spPr>
        <p:txBody>
          <a:bodyPr wrap="square" rtlCol="0">
            <a:spAutoFit/>
          </a:bodyPr>
          <a:lstStyle/>
          <a:p>
            <a:pPr algn="ctr"/>
            <a:r>
              <a:rPr lang="en-NZ" sz="4800" dirty="0">
                <a:solidFill>
                  <a:schemeClr val="tx1">
                    <a:lumMod val="50000"/>
                  </a:schemeClr>
                </a:solidFill>
              </a:rPr>
              <a:t>JADE</a:t>
            </a:r>
          </a:p>
          <a:p>
            <a:pPr algn="ctr"/>
            <a:r>
              <a:rPr lang="en-NZ" sz="1600" b="1" dirty="0">
                <a:solidFill>
                  <a:schemeClr val="tx1">
                    <a:lumMod val="50000"/>
                  </a:schemeClr>
                </a:solidFill>
              </a:rPr>
              <a:t>2020+</a:t>
            </a:r>
          </a:p>
        </p:txBody>
      </p:sp>
      <p:pic>
        <p:nvPicPr>
          <p:cNvPr id="4" name="Picture 3">
            <a:extLst>
              <a:ext uri="{FF2B5EF4-FFF2-40B4-BE49-F238E27FC236}">
                <a16:creationId xmlns:a16="http://schemas.microsoft.com/office/drawing/2014/main" id="{B15387D3-60D0-4830-959C-374AACFA0D85}"/>
              </a:ext>
            </a:extLst>
          </p:cNvPr>
          <p:cNvPicPr>
            <a:picLocks noChangeAspect="1"/>
          </p:cNvPicPr>
          <p:nvPr/>
        </p:nvPicPr>
        <p:blipFill>
          <a:blip r:embed="rId3"/>
          <a:stretch>
            <a:fillRect/>
          </a:stretch>
        </p:blipFill>
        <p:spPr>
          <a:xfrm>
            <a:off x="3484074" y="3489244"/>
            <a:ext cx="1828800" cy="209550"/>
          </a:xfrm>
          <a:prstGeom prst="rect">
            <a:avLst/>
          </a:prstGeom>
        </p:spPr>
      </p:pic>
      <p:pic>
        <p:nvPicPr>
          <p:cNvPr id="9" name="Picture 8">
            <a:extLst>
              <a:ext uri="{FF2B5EF4-FFF2-40B4-BE49-F238E27FC236}">
                <a16:creationId xmlns:a16="http://schemas.microsoft.com/office/drawing/2014/main" id="{D9D11560-8999-4F67-9347-3A7FF4C3E15B}"/>
              </a:ext>
            </a:extLst>
          </p:cNvPr>
          <p:cNvPicPr>
            <a:picLocks noChangeAspect="1"/>
          </p:cNvPicPr>
          <p:nvPr/>
        </p:nvPicPr>
        <p:blipFill>
          <a:blip r:embed="rId4"/>
          <a:stretch>
            <a:fillRect/>
          </a:stretch>
        </p:blipFill>
        <p:spPr>
          <a:xfrm>
            <a:off x="3500437" y="3698794"/>
            <a:ext cx="2143125" cy="485775"/>
          </a:xfrm>
          <a:prstGeom prst="rect">
            <a:avLst/>
          </a:prstGeom>
        </p:spPr>
      </p:pic>
    </p:spTree>
    <p:extLst>
      <p:ext uri="{BB962C8B-B14F-4D97-AF65-F5344CB8AC3E}">
        <p14:creationId xmlns:p14="http://schemas.microsoft.com/office/powerpoint/2010/main" val="158865966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043FF28-89FA-4948-ABA0-CCA7120147C2}"/>
              </a:ext>
            </a:extLst>
          </p:cNvPr>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JADE – JadeRestClient GET</a:t>
            </a:r>
          </a:p>
        </p:txBody>
      </p:sp>
      <p:pic>
        <p:nvPicPr>
          <p:cNvPr id="3" name="Picture 2">
            <a:extLst>
              <a:ext uri="{FF2B5EF4-FFF2-40B4-BE49-F238E27FC236}">
                <a16:creationId xmlns:a16="http://schemas.microsoft.com/office/drawing/2014/main" id="{E3A57BAE-C7D6-401B-B4B8-C2A37952F249}"/>
              </a:ext>
            </a:extLst>
          </p:cNvPr>
          <p:cNvPicPr>
            <a:picLocks noChangeAspect="1"/>
          </p:cNvPicPr>
          <p:nvPr/>
        </p:nvPicPr>
        <p:blipFill>
          <a:blip r:embed="rId3"/>
          <a:stretch>
            <a:fillRect/>
          </a:stretch>
        </p:blipFill>
        <p:spPr>
          <a:xfrm>
            <a:off x="419303" y="1552030"/>
            <a:ext cx="8305393" cy="3450173"/>
          </a:xfrm>
          <a:prstGeom prst="rect">
            <a:avLst/>
          </a:prstGeom>
          <a:ln>
            <a:noFill/>
          </a:ln>
          <a:effectLst>
            <a:outerShdw blurRad="190500" algn="tl" rotWithShape="0">
              <a:srgbClr val="000000">
                <a:alpha val="70000"/>
              </a:srgbClr>
            </a:outerShdw>
          </a:effectLst>
        </p:spPr>
      </p:pic>
      <p:cxnSp>
        <p:nvCxnSpPr>
          <p:cNvPr id="15" name="Straight Arrow Connector 14">
            <a:extLst>
              <a:ext uri="{FF2B5EF4-FFF2-40B4-BE49-F238E27FC236}">
                <a16:creationId xmlns:a16="http://schemas.microsoft.com/office/drawing/2014/main" id="{85D443F1-09A7-423C-9C22-A2A27AB64DF1}"/>
              </a:ext>
            </a:extLst>
          </p:cNvPr>
          <p:cNvCxnSpPr>
            <a:cxnSpLocks/>
          </p:cNvCxnSpPr>
          <p:nvPr/>
        </p:nvCxnSpPr>
        <p:spPr>
          <a:xfrm>
            <a:off x="-6210" y="2892202"/>
            <a:ext cx="851026" cy="0"/>
          </a:xfrm>
          <a:prstGeom prst="straightConnector1">
            <a:avLst/>
          </a:prstGeom>
          <a:ln w="3810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07A6DD3-1ADA-45A9-9C06-47F12E0D6FCE}"/>
              </a:ext>
            </a:extLst>
          </p:cNvPr>
          <p:cNvCxnSpPr>
            <a:cxnSpLocks/>
          </p:cNvCxnSpPr>
          <p:nvPr/>
        </p:nvCxnSpPr>
        <p:spPr>
          <a:xfrm>
            <a:off x="-6210" y="3248683"/>
            <a:ext cx="851026" cy="0"/>
          </a:xfrm>
          <a:prstGeom prst="straightConnector1">
            <a:avLst/>
          </a:prstGeom>
          <a:ln w="3810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44A710F-A2DF-4564-9E35-B38904F145DD}"/>
              </a:ext>
            </a:extLst>
          </p:cNvPr>
          <p:cNvCxnSpPr>
            <a:cxnSpLocks/>
          </p:cNvCxnSpPr>
          <p:nvPr/>
        </p:nvCxnSpPr>
        <p:spPr>
          <a:xfrm>
            <a:off x="-6210" y="3431263"/>
            <a:ext cx="851026" cy="0"/>
          </a:xfrm>
          <a:prstGeom prst="straightConnector1">
            <a:avLst/>
          </a:prstGeom>
          <a:ln w="3810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2AB43649-CC98-4A71-AA91-E3970C3CED66}"/>
              </a:ext>
            </a:extLst>
          </p:cNvPr>
          <p:cNvCxnSpPr>
            <a:cxnSpLocks/>
          </p:cNvCxnSpPr>
          <p:nvPr/>
        </p:nvCxnSpPr>
        <p:spPr>
          <a:xfrm>
            <a:off x="-6210" y="3067616"/>
            <a:ext cx="851026" cy="0"/>
          </a:xfrm>
          <a:prstGeom prst="straightConnector1">
            <a:avLst/>
          </a:prstGeom>
          <a:ln w="3810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078B1D7A-2540-479C-9152-3B5D6AC3CDFF}"/>
              </a:ext>
            </a:extLst>
          </p:cNvPr>
          <p:cNvCxnSpPr>
            <a:cxnSpLocks/>
          </p:cNvCxnSpPr>
          <p:nvPr/>
        </p:nvCxnSpPr>
        <p:spPr>
          <a:xfrm>
            <a:off x="-6210" y="3791892"/>
            <a:ext cx="851026" cy="0"/>
          </a:xfrm>
          <a:prstGeom prst="straightConnector1">
            <a:avLst/>
          </a:prstGeom>
          <a:ln w="3810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16667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043FF28-89FA-4948-ABA0-CCA7120147C2}"/>
              </a:ext>
            </a:extLst>
          </p:cNvPr>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JadeRestRequest</a:t>
            </a:r>
          </a:p>
        </p:txBody>
      </p:sp>
      <p:pic>
        <p:nvPicPr>
          <p:cNvPr id="3" name="Picture 2">
            <a:extLst>
              <a:ext uri="{FF2B5EF4-FFF2-40B4-BE49-F238E27FC236}">
                <a16:creationId xmlns:a16="http://schemas.microsoft.com/office/drawing/2014/main" id="{9F2A2833-4F9B-4FC2-A00F-A10895DDE095}"/>
              </a:ext>
            </a:extLst>
          </p:cNvPr>
          <p:cNvPicPr>
            <a:picLocks noChangeAspect="1"/>
          </p:cNvPicPr>
          <p:nvPr/>
        </p:nvPicPr>
        <p:blipFill>
          <a:blip r:embed="rId3"/>
          <a:stretch>
            <a:fillRect/>
          </a:stretch>
        </p:blipFill>
        <p:spPr>
          <a:xfrm>
            <a:off x="546249" y="1414389"/>
            <a:ext cx="8051501" cy="1443111"/>
          </a:xfrm>
          <a:prstGeom prst="rect">
            <a:avLst/>
          </a:prstGeom>
        </p:spPr>
      </p:pic>
      <p:pic>
        <p:nvPicPr>
          <p:cNvPr id="5" name="Picture 4">
            <a:extLst>
              <a:ext uri="{FF2B5EF4-FFF2-40B4-BE49-F238E27FC236}">
                <a16:creationId xmlns:a16="http://schemas.microsoft.com/office/drawing/2014/main" id="{C6C91B09-3671-42BF-8ABA-7B213F345AF3}"/>
              </a:ext>
            </a:extLst>
          </p:cNvPr>
          <p:cNvPicPr>
            <a:picLocks noChangeAspect="1"/>
          </p:cNvPicPr>
          <p:nvPr/>
        </p:nvPicPr>
        <p:blipFill>
          <a:blip r:embed="rId4"/>
          <a:stretch>
            <a:fillRect/>
          </a:stretch>
        </p:blipFill>
        <p:spPr>
          <a:xfrm>
            <a:off x="619517" y="3020066"/>
            <a:ext cx="7087856" cy="2561090"/>
          </a:xfrm>
          <a:prstGeom prst="rect">
            <a:avLst/>
          </a:prstGeom>
        </p:spPr>
      </p:pic>
      <p:cxnSp>
        <p:nvCxnSpPr>
          <p:cNvPr id="7" name="Straight Arrow Connector 6">
            <a:extLst>
              <a:ext uri="{FF2B5EF4-FFF2-40B4-BE49-F238E27FC236}">
                <a16:creationId xmlns:a16="http://schemas.microsoft.com/office/drawing/2014/main" id="{EDD1DD1F-8417-4938-A20B-2A101D9B64DF}"/>
              </a:ext>
            </a:extLst>
          </p:cNvPr>
          <p:cNvCxnSpPr>
            <a:cxnSpLocks/>
          </p:cNvCxnSpPr>
          <p:nvPr/>
        </p:nvCxnSpPr>
        <p:spPr>
          <a:xfrm>
            <a:off x="0" y="1796734"/>
            <a:ext cx="619517" cy="0"/>
          </a:xfrm>
          <a:prstGeom prst="straightConnector1">
            <a:avLst/>
          </a:prstGeom>
          <a:ln w="3810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A4811FB3-2A19-4A40-8E98-30D0A7CD06C0}"/>
              </a:ext>
            </a:extLst>
          </p:cNvPr>
          <p:cNvCxnSpPr>
            <a:cxnSpLocks/>
          </p:cNvCxnSpPr>
          <p:nvPr/>
        </p:nvCxnSpPr>
        <p:spPr>
          <a:xfrm>
            <a:off x="0" y="5163113"/>
            <a:ext cx="619517" cy="0"/>
          </a:xfrm>
          <a:prstGeom prst="straightConnector1">
            <a:avLst/>
          </a:prstGeom>
          <a:ln w="3810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BAC97E55-751E-42B3-B8BE-1ACC791F8F9A}"/>
              </a:ext>
            </a:extLst>
          </p:cNvPr>
          <p:cNvCxnSpPr>
            <a:cxnSpLocks/>
          </p:cNvCxnSpPr>
          <p:nvPr/>
        </p:nvCxnSpPr>
        <p:spPr>
          <a:xfrm>
            <a:off x="0" y="4275874"/>
            <a:ext cx="619517" cy="0"/>
          </a:xfrm>
          <a:prstGeom prst="straightConnector1">
            <a:avLst/>
          </a:prstGeom>
          <a:ln w="3810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838AA1FA-7537-4295-AEA6-0F3326656ADC}"/>
              </a:ext>
            </a:extLst>
          </p:cNvPr>
          <p:cNvCxnSpPr>
            <a:cxnSpLocks/>
          </p:cNvCxnSpPr>
          <p:nvPr/>
        </p:nvCxnSpPr>
        <p:spPr>
          <a:xfrm>
            <a:off x="0" y="4971481"/>
            <a:ext cx="619517" cy="0"/>
          </a:xfrm>
          <a:prstGeom prst="straightConnector1">
            <a:avLst/>
          </a:prstGeom>
          <a:ln w="3810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19108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Interlude – Where are we up to?</a:t>
            </a:r>
          </a:p>
        </p:txBody>
      </p:sp>
      <p:pic>
        <p:nvPicPr>
          <p:cNvPr id="3" name="Picture 2">
            <a:extLst>
              <a:ext uri="{FF2B5EF4-FFF2-40B4-BE49-F238E27FC236}">
                <a16:creationId xmlns:a16="http://schemas.microsoft.com/office/drawing/2014/main" id="{BD4D03B1-18EF-46FC-BFE4-1D76BBD20D8F}"/>
              </a:ext>
            </a:extLst>
          </p:cNvPr>
          <p:cNvPicPr>
            <a:picLocks noChangeAspect="1"/>
          </p:cNvPicPr>
          <p:nvPr/>
        </p:nvPicPr>
        <p:blipFill>
          <a:blip r:embed="rId3"/>
          <a:stretch>
            <a:fillRect/>
          </a:stretch>
        </p:blipFill>
        <p:spPr>
          <a:xfrm>
            <a:off x="1453049" y="1782045"/>
            <a:ext cx="5332556" cy="3819979"/>
          </a:xfrm>
          <a:prstGeom prst="rect">
            <a:avLst/>
          </a:prstGeom>
        </p:spPr>
      </p:pic>
      <p:sp>
        <p:nvSpPr>
          <p:cNvPr id="4" name="Oval 3">
            <a:extLst>
              <a:ext uri="{FF2B5EF4-FFF2-40B4-BE49-F238E27FC236}">
                <a16:creationId xmlns:a16="http://schemas.microsoft.com/office/drawing/2014/main" id="{E932A317-9A2A-46D0-8A41-BCD86B6E86CA}"/>
              </a:ext>
            </a:extLst>
          </p:cNvPr>
          <p:cNvSpPr/>
          <p:nvPr/>
        </p:nvSpPr>
        <p:spPr>
          <a:xfrm>
            <a:off x="1327425" y="1745831"/>
            <a:ext cx="1605725" cy="1470838"/>
          </a:xfrm>
          <a:prstGeom prst="ellipse">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6" name="Oval 5">
            <a:extLst>
              <a:ext uri="{FF2B5EF4-FFF2-40B4-BE49-F238E27FC236}">
                <a16:creationId xmlns:a16="http://schemas.microsoft.com/office/drawing/2014/main" id="{BD75B21A-1EC4-4706-95DE-2AF9967DAAE1}"/>
              </a:ext>
            </a:extLst>
          </p:cNvPr>
          <p:cNvSpPr/>
          <p:nvPr/>
        </p:nvSpPr>
        <p:spPr>
          <a:xfrm>
            <a:off x="1602462" y="3252883"/>
            <a:ext cx="2625506" cy="2462117"/>
          </a:xfrm>
          <a:prstGeom prst="ellipse">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7" name="Oval 6">
            <a:extLst>
              <a:ext uri="{FF2B5EF4-FFF2-40B4-BE49-F238E27FC236}">
                <a16:creationId xmlns:a16="http://schemas.microsoft.com/office/drawing/2014/main" id="{CD698886-8533-4861-9254-E1E069996441}"/>
              </a:ext>
            </a:extLst>
          </p:cNvPr>
          <p:cNvSpPr/>
          <p:nvPr/>
        </p:nvSpPr>
        <p:spPr>
          <a:xfrm>
            <a:off x="5562263" y="4409038"/>
            <a:ext cx="1376190" cy="1305962"/>
          </a:xfrm>
          <a:prstGeom prst="ellipse">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5079265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28623" y="2638426"/>
            <a:ext cx="8280000" cy="172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a:t>
            </a:r>
          </a:p>
        </p:txBody>
      </p:sp>
      <p:sp>
        <p:nvSpPr>
          <p:cNvPr id="7" name="Rectangle 6"/>
          <p:cNvSpPr/>
          <p:nvPr/>
        </p:nvSpPr>
        <p:spPr>
          <a:xfrm>
            <a:off x="620592" y="2872859"/>
            <a:ext cx="7920000" cy="1200329"/>
          </a:xfrm>
          <a:prstGeom prst="rect">
            <a:avLst/>
          </a:prstGeom>
        </p:spPr>
        <p:txBody>
          <a:bodyPr wrap="square">
            <a:spAutoFit/>
          </a:bodyPr>
          <a:lstStyle/>
          <a:p>
            <a:r>
              <a:rPr lang="en-NZ" sz="2800" dirty="0">
                <a:solidFill>
                  <a:schemeClr val="tx1">
                    <a:lumMod val="50000"/>
                  </a:schemeClr>
                </a:solidFill>
                <a:latin typeface="Arial" pitchFamily="34" charset="0"/>
                <a:cs typeface="Arial" pitchFamily="34" charset="0"/>
              </a:rPr>
              <a:t>Module 4</a:t>
            </a:r>
          </a:p>
          <a:p>
            <a:r>
              <a:rPr lang="en-NZ" sz="4400" dirty="0">
                <a:solidFill>
                  <a:schemeClr val="tx1">
                    <a:lumMod val="50000"/>
                  </a:schemeClr>
                </a:solidFill>
                <a:latin typeface="Arial" pitchFamily="34" charset="0"/>
                <a:cs typeface="Arial" pitchFamily="34" charset="0"/>
              </a:rPr>
              <a:t>IIS Setup – URL Rewrite</a:t>
            </a:r>
          </a:p>
        </p:txBody>
      </p:sp>
    </p:spTree>
    <p:extLst>
      <p:ext uri="{BB962C8B-B14F-4D97-AF65-F5344CB8AC3E}">
        <p14:creationId xmlns:p14="http://schemas.microsoft.com/office/powerpoint/2010/main" val="27211162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Simplest thing that works - IIS</a:t>
            </a:r>
          </a:p>
        </p:txBody>
      </p:sp>
      <p:sp>
        <p:nvSpPr>
          <p:cNvPr id="8" name="TextBox 7">
            <a:extLst>
              <a:ext uri="{FF2B5EF4-FFF2-40B4-BE49-F238E27FC236}">
                <a16:creationId xmlns:a16="http://schemas.microsoft.com/office/drawing/2014/main" id="{84D9B4EB-4A01-4301-ABD1-A591561A25CF}"/>
              </a:ext>
            </a:extLst>
          </p:cNvPr>
          <p:cNvSpPr txBox="1"/>
          <p:nvPr/>
        </p:nvSpPr>
        <p:spPr>
          <a:xfrm>
            <a:off x="292765" y="2941410"/>
            <a:ext cx="3704053" cy="369332"/>
          </a:xfrm>
          <a:prstGeom prst="rect">
            <a:avLst/>
          </a:prstGeom>
          <a:noFill/>
        </p:spPr>
        <p:txBody>
          <a:bodyPr wrap="square" rtlCol="0">
            <a:spAutoFit/>
          </a:bodyPr>
          <a:lstStyle/>
          <a:p>
            <a:r>
              <a:rPr lang="en-US" dirty="0">
                <a:solidFill>
                  <a:srgbClr val="FF0000"/>
                </a:solidFill>
              </a:rPr>
              <a:t>localhost/</a:t>
            </a:r>
            <a:r>
              <a:rPr lang="en-US" dirty="0" err="1">
                <a:solidFill>
                  <a:srgbClr val="FF0000"/>
                </a:solidFill>
              </a:rPr>
              <a:t>ExampleRest</a:t>
            </a:r>
            <a:r>
              <a:rPr lang="en-US" dirty="0">
                <a:solidFill>
                  <a:srgbClr val="FF0000"/>
                </a:solidFill>
              </a:rPr>
              <a:t>/jadehttp.dll</a:t>
            </a:r>
            <a:endParaRPr lang="en-NZ" dirty="0">
              <a:solidFill>
                <a:schemeClr val="accent6">
                  <a:lumMod val="75000"/>
                </a:schemeClr>
              </a:solidFill>
            </a:endParaRPr>
          </a:p>
        </p:txBody>
      </p:sp>
      <p:sp>
        <p:nvSpPr>
          <p:cNvPr id="17" name="TextBox 16">
            <a:extLst>
              <a:ext uri="{FF2B5EF4-FFF2-40B4-BE49-F238E27FC236}">
                <a16:creationId xmlns:a16="http://schemas.microsoft.com/office/drawing/2014/main" id="{DAA0E217-CCF0-4E71-86B7-80AD8948FBD8}"/>
              </a:ext>
            </a:extLst>
          </p:cNvPr>
          <p:cNvSpPr txBox="1"/>
          <p:nvPr/>
        </p:nvSpPr>
        <p:spPr>
          <a:xfrm>
            <a:off x="3081596" y="2274893"/>
            <a:ext cx="3547055" cy="369332"/>
          </a:xfrm>
          <a:prstGeom prst="rect">
            <a:avLst/>
          </a:prstGeom>
          <a:noFill/>
        </p:spPr>
        <p:txBody>
          <a:bodyPr wrap="square" rtlCol="0">
            <a:spAutoFit/>
          </a:bodyPr>
          <a:lstStyle/>
          <a:p>
            <a:r>
              <a:rPr lang="en-US" dirty="0">
                <a:solidFill>
                  <a:srgbClr val="FF0000"/>
                </a:solidFill>
              </a:rPr>
              <a:t>endpoint</a:t>
            </a:r>
            <a:r>
              <a:rPr lang="en-US" dirty="0">
                <a:solidFill>
                  <a:schemeClr val="accent5">
                    <a:lumMod val="75000"/>
                  </a:schemeClr>
                </a:solidFill>
              </a:rPr>
              <a:t>/</a:t>
            </a:r>
            <a:r>
              <a:rPr lang="en-US" dirty="0" err="1">
                <a:solidFill>
                  <a:schemeClr val="accent5">
                    <a:lumMod val="75000"/>
                  </a:schemeClr>
                </a:solidFill>
              </a:rPr>
              <a:t>resource</a:t>
            </a:r>
            <a:r>
              <a:rPr lang="en-US" dirty="0" err="1">
                <a:solidFill>
                  <a:schemeClr val="accent6">
                    <a:lumMod val="75000"/>
                  </a:schemeClr>
                </a:solidFill>
              </a:rPr>
              <a:t>?querystring</a:t>
            </a:r>
            <a:endParaRPr lang="en-NZ" dirty="0">
              <a:solidFill>
                <a:schemeClr val="accent6">
                  <a:lumMod val="75000"/>
                </a:schemeClr>
              </a:solidFill>
            </a:endParaRPr>
          </a:p>
        </p:txBody>
      </p:sp>
      <p:sp>
        <p:nvSpPr>
          <p:cNvPr id="18" name="TextBox 17">
            <a:extLst>
              <a:ext uri="{FF2B5EF4-FFF2-40B4-BE49-F238E27FC236}">
                <a16:creationId xmlns:a16="http://schemas.microsoft.com/office/drawing/2014/main" id="{78D2D330-5D80-4DA6-8AC8-6EB3B65D7693}"/>
              </a:ext>
            </a:extLst>
          </p:cNvPr>
          <p:cNvSpPr txBox="1"/>
          <p:nvPr/>
        </p:nvSpPr>
        <p:spPr>
          <a:xfrm>
            <a:off x="3837481" y="2943349"/>
            <a:ext cx="1503264" cy="369332"/>
          </a:xfrm>
          <a:prstGeom prst="rect">
            <a:avLst/>
          </a:prstGeom>
          <a:noFill/>
        </p:spPr>
        <p:txBody>
          <a:bodyPr wrap="square" rtlCol="0">
            <a:spAutoFit/>
          </a:bodyPr>
          <a:lstStyle/>
          <a:p>
            <a:r>
              <a:rPr lang="en-US" dirty="0">
                <a:solidFill>
                  <a:schemeClr val="accent5">
                    <a:lumMod val="75000"/>
                  </a:schemeClr>
                </a:solidFill>
              </a:rPr>
              <a:t>/Customer/3</a:t>
            </a:r>
            <a:endParaRPr lang="en-NZ" dirty="0">
              <a:solidFill>
                <a:schemeClr val="accent6">
                  <a:lumMod val="75000"/>
                </a:schemeClr>
              </a:solidFill>
            </a:endParaRPr>
          </a:p>
        </p:txBody>
      </p:sp>
      <p:sp>
        <p:nvSpPr>
          <p:cNvPr id="20" name="TextBox 19">
            <a:extLst>
              <a:ext uri="{FF2B5EF4-FFF2-40B4-BE49-F238E27FC236}">
                <a16:creationId xmlns:a16="http://schemas.microsoft.com/office/drawing/2014/main" id="{475224E3-7F64-473D-98D7-A5A4815FBC1D}"/>
              </a:ext>
            </a:extLst>
          </p:cNvPr>
          <p:cNvSpPr txBox="1"/>
          <p:nvPr/>
        </p:nvSpPr>
        <p:spPr>
          <a:xfrm>
            <a:off x="5147183" y="2941410"/>
            <a:ext cx="2143263" cy="369332"/>
          </a:xfrm>
          <a:prstGeom prst="rect">
            <a:avLst/>
          </a:prstGeom>
          <a:noFill/>
        </p:spPr>
        <p:txBody>
          <a:bodyPr wrap="square" rtlCol="0">
            <a:spAutoFit/>
          </a:bodyPr>
          <a:lstStyle/>
          <a:p>
            <a:r>
              <a:rPr lang="en-US" dirty="0">
                <a:solidFill>
                  <a:schemeClr val="accent6">
                    <a:lumMod val="75000"/>
                  </a:schemeClr>
                </a:solidFill>
              </a:rPr>
              <a:t>?ExampleRestApp</a:t>
            </a:r>
            <a:endParaRPr lang="en-NZ" dirty="0">
              <a:solidFill>
                <a:schemeClr val="accent6">
                  <a:lumMod val="75000"/>
                </a:schemeClr>
              </a:solidFill>
            </a:endParaRPr>
          </a:p>
        </p:txBody>
      </p:sp>
    </p:spTree>
    <p:extLst>
      <p:ext uri="{BB962C8B-B14F-4D97-AF65-F5344CB8AC3E}">
        <p14:creationId xmlns:p14="http://schemas.microsoft.com/office/powerpoint/2010/main" val="7378729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p:bldP spid="2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3A1D9B-B205-4797-A9A7-EFB69931A286}"/>
              </a:ext>
            </a:extLst>
          </p:cNvPr>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Parts of a URL - recap</a:t>
            </a:r>
          </a:p>
        </p:txBody>
      </p:sp>
      <p:sp>
        <p:nvSpPr>
          <p:cNvPr id="7" name="TextBox 6">
            <a:extLst>
              <a:ext uri="{FF2B5EF4-FFF2-40B4-BE49-F238E27FC236}">
                <a16:creationId xmlns:a16="http://schemas.microsoft.com/office/drawing/2014/main" id="{153D1A42-8593-44FD-9BFF-F286067B5D9A}"/>
              </a:ext>
            </a:extLst>
          </p:cNvPr>
          <p:cNvSpPr txBox="1"/>
          <p:nvPr/>
        </p:nvSpPr>
        <p:spPr>
          <a:xfrm>
            <a:off x="292765" y="2941410"/>
            <a:ext cx="3704053" cy="369332"/>
          </a:xfrm>
          <a:prstGeom prst="rect">
            <a:avLst/>
          </a:prstGeom>
          <a:noFill/>
        </p:spPr>
        <p:txBody>
          <a:bodyPr wrap="square" rtlCol="0">
            <a:spAutoFit/>
          </a:bodyPr>
          <a:lstStyle/>
          <a:p>
            <a:r>
              <a:rPr lang="en-US" dirty="0">
                <a:solidFill>
                  <a:srgbClr val="FF0000"/>
                </a:solidFill>
              </a:rPr>
              <a:t>localhost/</a:t>
            </a:r>
            <a:r>
              <a:rPr lang="en-US" dirty="0" err="1">
                <a:solidFill>
                  <a:srgbClr val="FF0000"/>
                </a:solidFill>
              </a:rPr>
              <a:t>ExampleRest</a:t>
            </a:r>
            <a:r>
              <a:rPr lang="en-US" dirty="0">
                <a:solidFill>
                  <a:srgbClr val="FF0000"/>
                </a:solidFill>
              </a:rPr>
              <a:t>/jadehttp.dll</a:t>
            </a:r>
            <a:endParaRPr lang="en-NZ" dirty="0">
              <a:solidFill>
                <a:schemeClr val="accent6">
                  <a:lumMod val="75000"/>
                </a:schemeClr>
              </a:solidFill>
            </a:endParaRPr>
          </a:p>
        </p:txBody>
      </p:sp>
      <p:sp>
        <p:nvSpPr>
          <p:cNvPr id="8" name="TextBox 7">
            <a:extLst>
              <a:ext uri="{FF2B5EF4-FFF2-40B4-BE49-F238E27FC236}">
                <a16:creationId xmlns:a16="http://schemas.microsoft.com/office/drawing/2014/main" id="{E87F5771-A208-41B7-B9A2-8330D19E99AB}"/>
              </a:ext>
            </a:extLst>
          </p:cNvPr>
          <p:cNvSpPr txBox="1"/>
          <p:nvPr/>
        </p:nvSpPr>
        <p:spPr>
          <a:xfrm>
            <a:off x="3081596" y="2274893"/>
            <a:ext cx="3547055" cy="369332"/>
          </a:xfrm>
          <a:prstGeom prst="rect">
            <a:avLst/>
          </a:prstGeom>
          <a:noFill/>
        </p:spPr>
        <p:txBody>
          <a:bodyPr wrap="square" rtlCol="0">
            <a:spAutoFit/>
          </a:bodyPr>
          <a:lstStyle/>
          <a:p>
            <a:r>
              <a:rPr lang="en-US" dirty="0">
                <a:solidFill>
                  <a:srgbClr val="FF0000"/>
                </a:solidFill>
              </a:rPr>
              <a:t>endpoint</a:t>
            </a:r>
            <a:r>
              <a:rPr lang="en-US" dirty="0">
                <a:solidFill>
                  <a:schemeClr val="accent5">
                    <a:lumMod val="75000"/>
                  </a:schemeClr>
                </a:solidFill>
              </a:rPr>
              <a:t>/</a:t>
            </a:r>
            <a:r>
              <a:rPr lang="en-US" dirty="0" err="1">
                <a:solidFill>
                  <a:schemeClr val="accent5">
                    <a:lumMod val="75000"/>
                  </a:schemeClr>
                </a:solidFill>
              </a:rPr>
              <a:t>resource</a:t>
            </a:r>
            <a:r>
              <a:rPr lang="en-US" dirty="0" err="1">
                <a:solidFill>
                  <a:schemeClr val="accent6">
                    <a:lumMod val="75000"/>
                  </a:schemeClr>
                </a:solidFill>
              </a:rPr>
              <a:t>?querystring</a:t>
            </a:r>
            <a:endParaRPr lang="en-NZ" dirty="0">
              <a:solidFill>
                <a:schemeClr val="accent6">
                  <a:lumMod val="75000"/>
                </a:schemeClr>
              </a:solidFill>
            </a:endParaRPr>
          </a:p>
        </p:txBody>
      </p:sp>
      <p:sp>
        <p:nvSpPr>
          <p:cNvPr id="10" name="TextBox 9">
            <a:extLst>
              <a:ext uri="{FF2B5EF4-FFF2-40B4-BE49-F238E27FC236}">
                <a16:creationId xmlns:a16="http://schemas.microsoft.com/office/drawing/2014/main" id="{21BDD693-7C7C-464C-AEAF-24DD7D47B1DA}"/>
              </a:ext>
            </a:extLst>
          </p:cNvPr>
          <p:cNvSpPr txBox="1"/>
          <p:nvPr/>
        </p:nvSpPr>
        <p:spPr>
          <a:xfrm>
            <a:off x="3837481" y="2943349"/>
            <a:ext cx="1503264" cy="369332"/>
          </a:xfrm>
          <a:prstGeom prst="rect">
            <a:avLst/>
          </a:prstGeom>
          <a:noFill/>
        </p:spPr>
        <p:txBody>
          <a:bodyPr wrap="square" rtlCol="0">
            <a:spAutoFit/>
          </a:bodyPr>
          <a:lstStyle/>
          <a:p>
            <a:r>
              <a:rPr lang="en-US" dirty="0">
                <a:solidFill>
                  <a:schemeClr val="accent5">
                    <a:lumMod val="75000"/>
                  </a:schemeClr>
                </a:solidFill>
              </a:rPr>
              <a:t>/Customer/3</a:t>
            </a:r>
            <a:endParaRPr lang="en-NZ" dirty="0">
              <a:solidFill>
                <a:schemeClr val="accent6">
                  <a:lumMod val="75000"/>
                </a:schemeClr>
              </a:solidFill>
            </a:endParaRPr>
          </a:p>
        </p:txBody>
      </p:sp>
      <p:sp>
        <p:nvSpPr>
          <p:cNvPr id="11" name="TextBox 10">
            <a:extLst>
              <a:ext uri="{FF2B5EF4-FFF2-40B4-BE49-F238E27FC236}">
                <a16:creationId xmlns:a16="http://schemas.microsoft.com/office/drawing/2014/main" id="{5FEC0E5D-4783-48C8-B51B-998B0464DC62}"/>
              </a:ext>
            </a:extLst>
          </p:cNvPr>
          <p:cNvSpPr txBox="1"/>
          <p:nvPr/>
        </p:nvSpPr>
        <p:spPr>
          <a:xfrm>
            <a:off x="5147183" y="2941410"/>
            <a:ext cx="2143263" cy="369332"/>
          </a:xfrm>
          <a:prstGeom prst="rect">
            <a:avLst/>
          </a:prstGeom>
          <a:noFill/>
        </p:spPr>
        <p:txBody>
          <a:bodyPr wrap="square" rtlCol="0">
            <a:spAutoFit/>
          </a:bodyPr>
          <a:lstStyle/>
          <a:p>
            <a:r>
              <a:rPr lang="en-US" dirty="0">
                <a:solidFill>
                  <a:schemeClr val="accent6">
                    <a:lumMod val="75000"/>
                  </a:schemeClr>
                </a:solidFill>
              </a:rPr>
              <a:t>?ExampleRestApp</a:t>
            </a:r>
            <a:endParaRPr lang="en-NZ" dirty="0">
              <a:solidFill>
                <a:schemeClr val="accent6">
                  <a:lumMod val="75000"/>
                </a:schemeClr>
              </a:solidFill>
            </a:endParaRPr>
          </a:p>
        </p:txBody>
      </p:sp>
    </p:spTree>
    <p:extLst>
      <p:ext uri="{BB962C8B-B14F-4D97-AF65-F5344CB8AC3E}">
        <p14:creationId xmlns:p14="http://schemas.microsoft.com/office/powerpoint/2010/main" val="25483335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3A1D9B-B205-4797-A9A7-EFB69931A286}"/>
              </a:ext>
            </a:extLst>
          </p:cNvPr>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URL Rewrite</a:t>
            </a:r>
          </a:p>
        </p:txBody>
      </p:sp>
      <p:pic>
        <p:nvPicPr>
          <p:cNvPr id="3" name="Picture 2">
            <a:extLst>
              <a:ext uri="{FF2B5EF4-FFF2-40B4-BE49-F238E27FC236}">
                <a16:creationId xmlns:a16="http://schemas.microsoft.com/office/drawing/2014/main" id="{3587378F-0104-46E5-88E1-5A167056A4E6}"/>
              </a:ext>
            </a:extLst>
          </p:cNvPr>
          <p:cNvPicPr>
            <a:picLocks noChangeAspect="1"/>
          </p:cNvPicPr>
          <p:nvPr/>
        </p:nvPicPr>
        <p:blipFill>
          <a:blip r:embed="rId3"/>
          <a:stretch>
            <a:fillRect/>
          </a:stretch>
        </p:blipFill>
        <p:spPr>
          <a:xfrm>
            <a:off x="609599" y="1547861"/>
            <a:ext cx="7924800" cy="1009650"/>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F4911CE0-0D34-4F9C-8180-A3A7F15D7A64}"/>
              </a:ext>
            </a:extLst>
          </p:cNvPr>
          <p:cNvPicPr>
            <a:picLocks noChangeAspect="1"/>
          </p:cNvPicPr>
          <p:nvPr/>
        </p:nvPicPr>
        <p:blipFill>
          <a:blip r:embed="rId4"/>
          <a:stretch>
            <a:fillRect/>
          </a:stretch>
        </p:blipFill>
        <p:spPr>
          <a:xfrm>
            <a:off x="837445" y="3614977"/>
            <a:ext cx="7469109" cy="1408238"/>
          </a:xfrm>
          <a:prstGeom prst="rect">
            <a:avLst/>
          </a:prstGeom>
          <a:ln>
            <a:noFill/>
          </a:ln>
          <a:effectLst>
            <a:outerShdw blurRad="190500" algn="tl" rotWithShape="0">
              <a:srgbClr val="000000">
                <a:alpha val="70000"/>
              </a:srgbClr>
            </a:outerShdw>
          </a:effectLst>
        </p:spPr>
      </p:pic>
      <p:sp>
        <p:nvSpPr>
          <p:cNvPr id="12" name="Oval 11">
            <a:extLst>
              <a:ext uri="{FF2B5EF4-FFF2-40B4-BE49-F238E27FC236}">
                <a16:creationId xmlns:a16="http://schemas.microsoft.com/office/drawing/2014/main" id="{147B8732-EC55-476C-9869-9D75B2089333}"/>
              </a:ext>
            </a:extLst>
          </p:cNvPr>
          <p:cNvSpPr/>
          <p:nvPr/>
        </p:nvSpPr>
        <p:spPr>
          <a:xfrm>
            <a:off x="7241055" y="4363769"/>
            <a:ext cx="707887" cy="525102"/>
          </a:xfrm>
          <a:prstGeom prst="ellipse">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9" name="TextBox 8">
            <a:extLst>
              <a:ext uri="{FF2B5EF4-FFF2-40B4-BE49-F238E27FC236}">
                <a16:creationId xmlns:a16="http://schemas.microsoft.com/office/drawing/2014/main" id="{DD618C4F-6B9C-435C-86F9-DBDB6A398BB4}"/>
              </a:ext>
            </a:extLst>
          </p:cNvPr>
          <p:cNvSpPr txBox="1"/>
          <p:nvPr/>
        </p:nvSpPr>
        <p:spPr>
          <a:xfrm>
            <a:off x="1927653" y="2557511"/>
            <a:ext cx="5288692" cy="369332"/>
          </a:xfrm>
          <a:prstGeom prst="rect">
            <a:avLst/>
          </a:prstGeom>
          <a:noFill/>
        </p:spPr>
        <p:txBody>
          <a:bodyPr wrap="none" rtlCol="0">
            <a:spAutoFit/>
          </a:bodyPr>
          <a:lstStyle/>
          <a:p>
            <a:r>
              <a:rPr lang="en-NZ" i="1" dirty="0"/>
              <a:t>https://www.iis.net/downloads/microsoft/url-rewrite</a:t>
            </a:r>
          </a:p>
        </p:txBody>
      </p:sp>
      <p:sp>
        <p:nvSpPr>
          <p:cNvPr id="13" name="TextBox 12">
            <a:extLst>
              <a:ext uri="{FF2B5EF4-FFF2-40B4-BE49-F238E27FC236}">
                <a16:creationId xmlns:a16="http://schemas.microsoft.com/office/drawing/2014/main" id="{FF41E126-50AD-4716-944F-0B2540D0EB2E}"/>
              </a:ext>
            </a:extLst>
          </p:cNvPr>
          <p:cNvSpPr txBox="1"/>
          <p:nvPr/>
        </p:nvSpPr>
        <p:spPr>
          <a:xfrm>
            <a:off x="4173402" y="5023215"/>
            <a:ext cx="466794" cy="369332"/>
          </a:xfrm>
          <a:prstGeom prst="rect">
            <a:avLst/>
          </a:prstGeom>
          <a:noFill/>
        </p:spPr>
        <p:txBody>
          <a:bodyPr wrap="none" rtlCol="0">
            <a:spAutoFit/>
          </a:bodyPr>
          <a:lstStyle/>
          <a:p>
            <a:r>
              <a:rPr lang="en-NZ" i="1" dirty="0"/>
              <a:t>IIS</a:t>
            </a:r>
          </a:p>
        </p:txBody>
      </p:sp>
    </p:spTree>
    <p:extLst>
      <p:ext uri="{BB962C8B-B14F-4D97-AF65-F5344CB8AC3E}">
        <p14:creationId xmlns:p14="http://schemas.microsoft.com/office/powerpoint/2010/main" val="10887281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3A1D9B-B205-4797-A9A7-EFB69931A286}"/>
              </a:ext>
            </a:extLst>
          </p:cNvPr>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URL Rewrite … The (first) Goal</a:t>
            </a:r>
          </a:p>
        </p:txBody>
      </p:sp>
      <p:sp>
        <p:nvSpPr>
          <p:cNvPr id="7" name="TextBox 6">
            <a:extLst>
              <a:ext uri="{FF2B5EF4-FFF2-40B4-BE49-F238E27FC236}">
                <a16:creationId xmlns:a16="http://schemas.microsoft.com/office/drawing/2014/main" id="{153D1A42-8593-44FD-9BFF-F286067B5D9A}"/>
              </a:ext>
            </a:extLst>
          </p:cNvPr>
          <p:cNvSpPr txBox="1"/>
          <p:nvPr/>
        </p:nvSpPr>
        <p:spPr>
          <a:xfrm>
            <a:off x="292765" y="2452532"/>
            <a:ext cx="3704053" cy="369332"/>
          </a:xfrm>
          <a:prstGeom prst="rect">
            <a:avLst/>
          </a:prstGeom>
          <a:noFill/>
        </p:spPr>
        <p:txBody>
          <a:bodyPr wrap="square" rtlCol="0">
            <a:spAutoFit/>
          </a:bodyPr>
          <a:lstStyle/>
          <a:p>
            <a:r>
              <a:rPr lang="en-US" dirty="0">
                <a:solidFill>
                  <a:srgbClr val="FF0000"/>
                </a:solidFill>
              </a:rPr>
              <a:t>localhost/</a:t>
            </a:r>
            <a:r>
              <a:rPr lang="en-US" dirty="0" err="1">
                <a:solidFill>
                  <a:srgbClr val="FF0000"/>
                </a:solidFill>
              </a:rPr>
              <a:t>ExampleRest</a:t>
            </a:r>
            <a:r>
              <a:rPr lang="en-US" dirty="0">
                <a:solidFill>
                  <a:srgbClr val="FF0000"/>
                </a:solidFill>
              </a:rPr>
              <a:t>/jadehttp.dll</a:t>
            </a:r>
            <a:endParaRPr lang="en-NZ" dirty="0">
              <a:solidFill>
                <a:schemeClr val="accent6">
                  <a:lumMod val="75000"/>
                </a:schemeClr>
              </a:solidFill>
            </a:endParaRPr>
          </a:p>
        </p:txBody>
      </p:sp>
      <p:sp>
        <p:nvSpPr>
          <p:cNvPr id="10" name="TextBox 9">
            <a:extLst>
              <a:ext uri="{FF2B5EF4-FFF2-40B4-BE49-F238E27FC236}">
                <a16:creationId xmlns:a16="http://schemas.microsoft.com/office/drawing/2014/main" id="{21BDD693-7C7C-464C-AEAF-24DD7D47B1DA}"/>
              </a:ext>
            </a:extLst>
          </p:cNvPr>
          <p:cNvSpPr txBox="1"/>
          <p:nvPr/>
        </p:nvSpPr>
        <p:spPr>
          <a:xfrm>
            <a:off x="3837481" y="2454471"/>
            <a:ext cx="1503264" cy="369332"/>
          </a:xfrm>
          <a:prstGeom prst="rect">
            <a:avLst/>
          </a:prstGeom>
          <a:noFill/>
        </p:spPr>
        <p:txBody>
          <a:bodyPr wrap="square" rtlCol="0">
            <a:spAutoFit/>
          </a:bodyPr>
          <a:lstStyle/>
          <a:p>
            <a:r>
              <a:rPr lang="en-US" dirty="0">
                <a:solidFill>
                  <a:schemeClr val="accent5">
                    <a:lumMod val="75000"/>
                  </a:schemeClr>
                </a:solidFill>
              </a:rPr>
              <a:t>/Customer/3</a:t>
            </a:r>
            <a:endParaRPr lang="en-NZ" dirty="0">
              <a:solidFill>
                <a:schemeClr val="accent6">
                  <a:lumMod val="75000"/>
                </a:schemeClr>
              </a:solidFill>
            </a:endParaRPr>
          </a:p>
        </p:txBody>
      </p:sp>
      <p:sp>
        <p:nvSpPr>
          <p:cNvPr id="11" name="TextBox 10">
            <a:extLst>
              <a:ext uri="{FF2B5EF4-FFF2-40B4-BE49-F238E27FC236}">
                <a16:creationId xmlns:a16="http://schemas.microsoft.com/office/drawing/2014/main" id="{5FEC0E5D-4783-48C8-B51B-998B0464DC62}"/>
              </a:ext>
            </a:extLst>
          </p:cNvPr>
          <p:cNvSpPr txBox="1"/>
          <p:nvPr/>
        </p:nvSpPr>
        <p:spPr>
          <a:xfrm>
            <a:off x="5147183" y="2452532"/>
            <a:ext cx="2143263" cy="369332"/>
          </a:xfrm>
          <a:prstGeom prst="rect">
            <a:avLst/>
          </a:prstGeom>
          <a:noFill/>
        </p:spPr>
        <p:txBody>
          <a:bodyPr wrap="square" rtlCol="0">
            <a:spAutoFit/>
          </a:bodyPr>
          <a:lstStyle/>
          <a:p>
            <a:r>
              <a:rPr lang="en-US" dirty="0">
                <a:solidFill>
                  <a:schemeClr val="accent6">
                    <a:lumMod val="75000"/>
                  </a:schemeClr>
                </a:solidFill>
              </a:rPr>
              <a:t>?ExampleRestApp</a:t>
            </a:r>
            <a:endParaRPr lang="en-NZ" dirty="0">
              <a:solidFill>
                <a:schemeClr val="accent6">
                  <a:lumMod val="75000"/>
                </a:schemeClr>
              </a:solidFill>
            </a:endParaRPr>
          </a:p>
        </p:txBody>
      </p:sp>
      <p:sp>
        <p:nvSpPr>
          <p:cNvPr id="9" name="TextBox 8">
            <a:extLst>
              <a:ext uri="{FF2B5EF4-FFF2-40B4-BE49-F238E27FC236}">
                <a16:creationId xmlns:a16="http://schemas.microsoft.com/office/drawing/2014/main" id="{10295174-2F68-45AC-B969-202E0C4326C3}"/>
              </a:ext>
            </a:extLst>
          </p:cNvPr>
          <p:cNvSpPr txBox="1"/>
          <p:nvPr/>
        </p:nvSpPr>
        <p:spPr>
          <a:xfrm>
            <a:off x="292764" y="3781873"/>
            <a:ext cx="3704053" cy="369332"/>
          </a:xfrm>
          <a:prstGeom prst="rect">
            <a:avLst/>
          </a:prstGeom>
          <a:noFill/>
        </p:spPr>
        <p:txBody>
          <a:bodyPr wrap="square" rtlCol="0">
            <a:spAutoFit/>
          </a:bodyPr>
          <a:lstStyle/>
          <a:p>
            <a:r>
              <a:rPr lang="en-US" dirty="0">
                <a:solidFill>
                  <a:srgbClr val="FF0000"/>
                </a:solidFill>
              </a:rPr>
              <a:t>localhost/</a:t>
            </a:r>
            <a:r>
              <a:rPr lang="en-US" dirty="0" err="1">
                <a:solidFill>
                  <a:srgbClr val="FF0000"/>
                </a:solidFill>
              </a:rPr>
              <a:t>ExampleRest</a:t>
            </a:r>
            <a:endParaRPr lang="en-NZ" dirty="0">
              <a:solidFill>
                <a:schemeClr val="accent6">
                  <a:lumMod val="75000"/>
                </a:schemeClr>
              </a:solidFill>
            </a:endParaRPr>
          </a:p>
        </p:txBody>
      </p:sp>
      <p:sp>
        <p:nvSpPr>
          <p:cNvPr id="12" name="TextBox 11">
            <a:extLst>
              <a:ext uri="{FF2B5EF4-FFF2-40B4-BE49-F238E27FC236}">
                <a16:creationId xmlns:a16="http://schemas.microsoft.com/office/drawing/2014/main" id="{0A38C959-9306-4F55-A279-70C541651D49}"/>
              </a:ext>
            </a:extLst>
          </p:cNvPr>
          <p:cNvSpPr txBox="1"/>
          <p:nvPr/>
        </p:nvSpPr>
        <p:spPr>
          <a:xfrm>
            <a:off x="3837481" y="3783812"/>
            <a:ext cx="1503264" cy="369332"/>
          </a:xfrm>
          <a:prstGeom prst="rect">
            <a:avLst/>
          </a:prstGeom>
          <a:noFill/>
        </p:spPr>
        <p:txBody>
          <a:bodyPr wrap="square" rtlCol="0">
            <a:spAutoFit/>
          </a:bodyPr>
          <a:lstStyle/>
          <a:p>
            <a:r>
              <a:rPr lang="en-US" dirty="0">
                <a:solidFill>
                  <a:schemeClr val="accent5">
                    <a:lumMod val="75000"/>
                  </a:schemeClr>
                </a:solidFill>
              </a:rPr>
              <a:t>/Customer/3</a:t>
            </a:r>
            <a:endParaRPr lang="en-NZ" dirty="0">
              <a:solidFill>
                <a:schemeClr val="accent6">
                  <a:lumMod val="75000"/>
                </a:schemeClr>
              </a:solidFill>
            </a:endParaRPr>
          </a:p>
        </p:txBody>
      </p:sp>
      <p:sp>
        <p:nvSpPr>
          <p:cNvPr id="13" name="TextBox 12">
            <a:extLst>
              <a:ext uri="{FF2B5EF4-FFF2-40B4-BE49-F238E27FC236}">
                <a16:creationId xmlns:a16="http://schemas.microsoft.com/office/drawing/2014/main" id="{C381EE2C-87AD-4738-AF47-E6B43B03EFC3}"/>
              </a:ext>
            </a:extLst>
          </p:cNvPr>
          <p:cNvSpPr txBox="1"/>
          <p:nvPr/>
        </p:nvSpPr>
        <p:spPr>
          <a:xfrm>
            <a:off x="5147183" y="3781873"/>
            <a:ext cx="2143263" cy="369332"/>
          </a:xfrm>
          <a:prstGeom prst="rect">
            <a:avLst/>
          </a:prstGeom>
          <a:noFill/>
        </p:spPr>
        <p:txBody>
          <a:bodyPr wrap="square" rtlCol="0">
            <a:spAutoFit/>
          </a:bodyPr>
          <a:lstStyle/>
          <a:p>
            <a:r>
              <a:rPr lang="en-US" dirty="0">
                <a:solidFill>
                  <a:schemeClr val="accent6">
                    <a:lumMod val="75000"/>
                  </a:schemeClr>
                </a:solidFill>
              </a:rPr>
              <a:t>?ExampleRestApp</a:t>
            </a:r>
            <a:endParaRPr lang="en-NZ" dirty="0">
              <a:solidFill>
                <a:schemeClr val="accent6">
                  <a:lumMod val="75000"/>
                </a:schemeClr>
              </a:solidFill>
            </a:endParaRPr>
          </a:p>
        </p:txBody>
      </p:sp>
      <p:cxnSp>
        <p:nvCxnSpPr>
          <p:cNvPr id="21" name="Straight Arrow Connector 20">
            <a:extLst>
              <a:ext uri="{FF2B5EF4-FFF2-40B4-BE49-F238E27FC236}">
                <a16:creationId xmlns:a16="http://schemas.microsoft.com/office/drawing/2014/main" id="{307FDA45-96AA-4592-9C3E-65A5ECD8ABDA}"/>
              </a:ext>
            </a:extLst>
          </p:cNvPr>
          <p:cNvCxnSpPr>
            <a:cxnSpLocks/>
          </p:cNvCxnSpPr>
          <p:nvPr/>
        </p:nvCxnSpPr>
        <p:spPr>
          <a:xfrm>
            <a:off x="2050323" y="2929927"/>
            <a:ext cx="0" cy="736726"/>
          </a:xfrm>
          <a:prstGeom prst="straightConnector1">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DDFD8243-8DA3-47EA-8C36-F58C2EBF4A9C}"/>
              </a:ext>
            </a:extLst>
          </p:cNvPr>
          <p:cNvCxnSpPr>
            <a:cxnSpLocks/>
          </p:cNvCxnSpPr>
          <p:nvPr/>
        </p:nvCxnSpPr>
        <p:spPr>
          <a:xfrm>
            <a:off x="3678437" y="2929927"/>
            <a:ext cx="0" cy="736726"/>
          </a:xfrm>
          <a:prstGeom prst="straightConnector1">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B2EBB852-83D0-409A-94F3-A82E8AD71DA4}"/>
              </a:ext>
            </a:extLst>
          </p:cNvPr>
          <p:cNvCxnSpPr>
            <a:cxnSpLocks/>
          </p:cNvCxnSpPr>
          <p:nvPr/>
        </p:nvCxnSpPr>
        <p:spPr>
          <a:xfrm>
            <a:off x="5334422" y="2929927"/>
            <a:ext cx="0" cy="736726"/>
          </a:xfrm>
          <a:prstGeom prst="straightConnector1">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5633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3A1D9B-B205-4797-A9A7-EFB69931A286}"/>
              </a:ext>
            </a:extLst>
          </p:cNvPr>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Parts of a URL - recap</a:t>
            </a:r>
          </a:p>
        </p:txBody>
      </p:sp>
      <p:sp>
        <p:nvSpPr>
          <p:cNvPr id="7" name="TextBox 6">
            <a:extLst>
              <a:ext uri="{FF2B5EF4-FFF2-40B4-BE49-F238E27FC236}">
                <a16:creationId xmlns:a16="http://schemas.microsoft.com/office/drawing/2014/main" id="{153D1A42-8593-44FD-9BFF-F286067B5D9A}"/>
              </a:ext>
            </a:extLst>
          </p:cNvPr>
          <p:cNvSpPr txBox="1"/>
          <p:nvPr/>
        </p:nvSpPr>
        <p:spPr>
          <a:xfrm>
            <a:off x="292765" y="2452532"/>
            <a:ext cx="3704053" cy="369332"/>
          </a:xfrm>
          <a:prstGeom prst="rect">
            <a:avLst/>
          </a:prstGeom>
          <a:noFill/>
        </p:spPr>
        <p:txBody>
          <a:bodyPr wrap="square" rtlCol="0">
            <a:spAutoFit/>
          </a:bodyPr>
          <a:lstStyle/>
          <a:p>
            <a:r>
              <a:rPr lang="en-US" dirty="0">
                <a:solidFill>
                  <a:srgbClr val="FF0000"/>
                </a:solidFill>
              </a:rPr>
              <a:t>localhost/</a:t>
            </a:r>
            <a:r>
              <a:rPr lang="en-US" dirty="0" err="1">
                <a:solidFill>
                  <a:srgbClr val="FF0000"/>
                </a:solidFill>
              </a:rPr>
              <a:t>ExampleRest</a:t>
            </a:r>
            <a:r>
              <a:rPr lang="en-US" dirty="0">
                <a:solidFill>
                  <a:srgbClr val="FF0000"/>
                </a:solidFill>
              </a:rPr>
              <a:t>/jadehttp.dll</a:t>
            </a:r>
            <a:endParaRPr lang="en-NZ" dirty="0">
              <a:solidFill>
                <a:schemeClr val="accent6">
                  <a:lumMod val="75000"/>
                </a:schemeClr>
              </a:solidFill>
            </a:endParaRPr>
          </a:p>
        </p:txBody>
      </p:sp>
      <p:sp>
        <p:nvSpPr>
          <p:cNvPr id="10" name="TextBox 9">
            <a:extLst>
              <a:ext uri="{FF2B5EF4-FFF2-40B4-BE49-F238E27FC236}">
                <a16:creationId xmlns:a16="http://schemas.microsoft.com/office/drawing/2014/main" id="{21BDD693-7C7C-464C-AEAF-24DD7D47B1DA}"/>
              </a:ext>
            </a:extLst>
          </p:cNvPr>
          <p:cNvSpPr txBox="1"/>
          <p:nvPr/>
        </p:nvSpPr>
        <p:spPr>
          <a:xfrm>
            <a:off x="3837481" y="2454471"/>
            <a:ext cx="1503264" cy="369332"/>
          </a:xfrm>
          <a:prstGeom prst="rect">
            <a:avLst/>
          </a:prstGeom>
          <a:noFill/>
        </p:spPr>
        <p:txBody>
          <a:bodyPr wrap="square" rtlCol="0">
            <a:spAutoFit/>
          </a:bodyPr>
          <a:lstStyle/>
          <a:p>
            <a:r>
              <a:rPr lang="en-US" dirty="0">
                <a:solidFill>
                  <a:schemeClr val="accent5">
                    <a:lumMod val="75000"/>
                  </a:schemeClr>
                </a:solidFill>
              </a:rPr>
              <a:t>/Customer/3</a:t>
            </a:r>
            <a:endParaRPr lang="en-NZ" dirty="0">
              <a:solidFill>
                <a:schemeClr val="accent6">
                  <a:lumMod val="75000"/>
                </a:schemeClr>
              </a:solidFill>
            </a:endParaRPr>
          </a:p>
        </p:txBody>
      </p:sp>
      <p:sp>
        <p:nvSpPr>
          <p:cNvPr id="11" name="TextBox 10">
            <a:extLst>
              <a:ext uri="{FF2B5EF4-FFF2-40B4-BE49-F238E27FC236}">
                <a16:creationId xmlns:a16="http://schemas.microsoft.com/office/drawing/2014/main" id="{5FEC0E5D-4783-48C8-B51B-998B0464DC62}"/>
              </a:ext>
            </a:extLst>
          </p:cNvPr>
          <p:cNvSpPr txBox="1"/>
          <p:nvPr/>
        </p:nvSpPr>
        <p:spPr>
          <a:xfrm>
            <a:off x="5147183" y="2452532"/>
            <a:ext cx="2143263" cy="369332"/>
          </a:xfrm>
          <a:prstGeom prst="rect">
            <a:avLst/>
          </a:prstGeom>
          <a:noFill/>
        </p:spPr>
        <p:txBody>
          <a:bodyPr wrap="square" rtlCol="0">
            <a:spAutoFit/>
          </a:bodyPr>
          <a:lstStyle/>
          <a:p>
            <a:r>
              <a:rPr lang="en-US" dirty="0">
                <a:solidFill>
                  <a:schemeClr val="accent6">
                    <a:lumMod val="75000"/>
                  </a:schemeClr>
                </a:solidFill>
              </a:rPr>
              <a:t>?ExampleRestApp</a:t>
            </a:r>
            <a:endParaRPr lang="en-NZ" dirty="0">
              <a:solidFill>
                <a:schemeClr val="accent6">
                  <a:lumMod val="75000"/>
                </a:schemeClr>
              </a:solidFill>
            </a:endParaRPr>
          </a:p>
        </p:txBody>
      </p:sp>
      <p:cxnSp>
        <p:nvCxnSpPr>
          <p:cNvPr id="14" name="Straight Arrow Connector 13">
            <a:extLst>
              <a:ext uri="{FF2B5EF4-FFF2-40B4-BE49-F238E27FC236}">
                <a16:creationId xmlns:a16="http://schemas.microsoft.com/office/drawing/2014/main" id="{7DFBA35E-EB6E-46FA-B963-163D5D58A4E1}"/>
              </a:ext>
            </a:extLst>
          </p:cNvPr>
          <p:cNvCxnSpPr>
            <a:cxnSpLocks/>
          </p:cNvCxnSpPr>
          <p:nvPr/>
        </p:nvCxnSpPr>
        <p:spPr>
          <a:xfrm flipV="1">
            <a:off x="2746044" y="2821864"/>
            <a:ext cx="0" cy="482651"/>
          </a:xfrm>
          <a:prstGeom prst="straightConnector1">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DF6F4F4B-012F-4F12-9A7D-6C4386A9064C}"/>
              </a:ext>
            </a:extLst>
          </p:cNvPr>
          <p:cNvPicPr>
            <a:picLocks noChangeAspect="1"/>
          </p:cNvPicPr>
          <p:nvPr/>
        </p:nvPicPr>
        <p:blipFill>
          <a:blip r:embed="rId3"/>
          <a:stretch>
            <a:fillRect/>
          </a:stretch>
        </p:blipFill>
        <p:spPr>
          <a:xfrm>
            <a:off x="1664956" y="3329353"/>
            <a:ext cx="2162175" cy="409575"/>
          </a:xfrm>
          <a:prstGeom prst="rect">
            <a:avLst/>
          </a:prstGeom>
        </p:spPr>
      </p:pic>
      <p:sp>
        <p:nvSpPr>
          <p:cNvPr id="16" name="TextBox 15">
            <a:extLst>
              <a:ext uri="{FF2B5EF4-FFF2-40B4-BE49-F238E27FC236}">
                <a16:creationId xmlns:a16="http://schemas.microsoft.com/office/drawing/2014/main" id="{FA1DC1CC-9CED-4D74-815E-C907AF6AC653}"/>
              </a:ext>
            </a:extLst>
          </p:cNvPr>
          <p:cNvSpPr txBox="1"/>
          <p:nvPr/>
        </p:nvSpPr>
        <p:spPr>
          <a:xfrm>
            <a:off x="2677855" y="4041559"/>
            <a:ext cx="1318963" cy="369332"/>
          </a:xfrm>
          <a:prstGeom prst="rect">
            <a:avLst/>
          </a:prstGeom>
          <a:noFill/>
        </p:spPr>
        <p:txBody>
          <a:bodyPr wrap="square">
            <a:spAutoFit/>
          </a:bodyPr>
          <a:lstStyle/>
          <a:p>
            <a:r>
              <a:rPr lang="en-US" dirty="0">
                <a:solidFill>
                  <a:srgbClr val="FF0000"/>
                </a:solidFill>
              </a:rPr>
              <a:t>jadehttp.dll</a:t>
            </a:r>
            <a:endParaRPr lang="en-NZ" dirty="0"/>
          </a:p>
        </p:txBody>
      </p:sp>
      <p:sp>
        <p:nvSpPr>
          <p:cNvPr id="17" name="TextBox 16">
            <a:extLst>
              <a:ext uri="{FF2B5EF4-FFF2-40B4-BE49-F238E27FC236}">
                <a16:creationId xmlns:a16="http://schemas.microsoft.com/office/drawing/2014/main" id="{F5D44DBA-9C7B-4BDC-98E4-B06D5D56FFD9}"/>
              </a:ext>
            </a:extLst>
          </p:cNvPr>
          <p:cNvSpPr txBox="1"/>
          <p:nvPr/>
        </p:nvSpPr>
        <p:spPr>
          <a:xfrm>
            <a:off x="3837481" y="4043498"/>
            <a:ext cx="1503264" cy="369332"/>
          </a:xfrm>
          <a:prstGeom prst="rect">
            <a:avLst/>
          </a:prstGeom>
          <a:noFill/>
        </p:spPr>
        <p:txBody>
          <a:bodyPr wrap="square" rtlCol="0">
            <a:spAutoFit/>
          </a:bodyPr>
          <a:lstStyle/>
          <a:p>
            <a:r>
              <a:rPr lang="en-US" dirty="0">
                <a:solidFill>
                  <a:schemeClr val="accent5">
                    <a:lumMod val="75000"/>
                  </a:schemeClr>
                </a:solidFill>
              </a:rPr>
              <a:t>/Customer/3</a:t>
            </a:r>
            <a:endParaRPr lang="en-NZ" dirty="0">
              <a:solidFill>
                <a:schemeClr val="accent6">
                  <a:lumMod val="75000"/>
                </a:schemeClr>
              </a:solidFill>
            </a:endParaRPr>
          </a:p>
        </p:txBody>
      </p:sp>
      <p:sp>
        <p:nvSpPr>
          <p:cNvPr id="18" name="TextBox 17">
            <a:extLst>
              <a:ext uri="{FF2B5EF4-FFF2-40B4-BE49-F238E27FC236}">
                <a16:creationId xmlns:a16="http://schemas.microsoft.com/office/drawing/2014/main" id="{56A668C1-06C8-4C7E-8D31-CA7D8B80180A}"/>
              </a:ext>
            </a:extLst>
          </p:cNvPr>
          <p:cNvSpPr txBox="1"/>
          <p:nvPr/>
        </p:nvSpPr>
        <p:spPr>
          <a:xfrm>
            <a:off x="5147183" y="4041559"/>
            <a:ext cx="2143263" cy="369332"/>
          </a:xfrm>
          <a:prstGeom prst="rect">
            <a:avLst/>
          </a:prstGeom>
          <a:noFill/>
        </p:spPr>
        <p:txBody>
          <a:bodyPr wrap="square" rtlCol="0">
            <a:spAutoFit/>
          </a:bodyPr>
          <a:lstStyle/>
          <a:p>
            <a:r>
              <a:rPr lang="en-US" dirty="0">
                <a:solidFill>
                  <a:schemeClr val="accent6">
                    <a:lumMod val="75000"/>
                  </a:schemeClr>
                </a:solidFill>
              </a:rPr>
              <a:t>?ExampleRestApp</a:t>
            </a:r>
            <a:endParaRPr lang="en-NZ" dirty="0">
              <a:solidFill>
                <a:schemeClr val="accent6">
                  <a:lumMod val="75000"/>
                </a:schemeClr>
              </a:solidFill>
            </a:endParaRPr>
          </a:p>
        </p:txBody>
      </p:sp>
      <p:sp>
        <p:nvSpPr>
          <p:cNvPr id="19" name="TextBox 18">
            <a:extLst>
              <a:ext uri="{FF2B5EF4-FFF2-40B4-BE49-F238E27FC236}">
                <a16:creationId xmlns:a16="http://schemas.microsoft.com/office/drawing/2014/main" id="{4BC7FF3F-0DB8-4FF9-BDC6-C1D45972A951}"/>
              </a:ext>
            </a:extLst>
          </p:cNvPr>
          <p:cNvSpPr txBox="1"/>
          <p:nvPr/>
        </p:nvSpPr>
        <p:spPr>
          <a:xfrm>
            <a:off x="3837481" y="4902068"/>
            <a:ext cx="1503264" cy="369332"/>
          </a:xfrm>
          <a:prstGeom prst="rect">
            <a:avLst/>
          </a:prstGeom>
          <a:noFill/>
        </p:spPr>
        <p:txBody>
          <a:bodyPr wrap="square" rtlCol="0">
            <a:spAutoFit/>
          </a:bodyPr>
          <a:lstStyle/>
          <a:p>
            <a:r>
              <a:rPr lang="en-US" dirty="0">
                <a:solidFill>
                  <a:schemeClr val="accent5">
                    <a:lumMod val="75000"/>
                  </a:schemeClr>
                </a:solidFill>
              </a:rPr>
              <a:t>/Customer/3</a:t>
            </a:r>
            <a:endParaRPr lang="en-NZ" dirty="0">
              <a:solidFill>
                <a:schemeClr val="accent6">
                  <a:lumMod val="75000"/>
                </a:schemeClr>
              </a:solidFill>
            </a:endParaRPr>
          </a:p>
        </p:txBody>
      </p:sp>
      <p:sp>
        <p:nvSpPr>
          <p:cNvPr id="20" name="TextBox 19">
            <a:extLst>
              <a:ext uri="{FF2B5EF4-FFF2-40B4-BE49-F238E27FC236}">
                <a16:creationId xmlns:a16="http://schemas.microsoft.com/office/drawing/2014/main" id="{429BB271-793D-4AEA-9300-4A566313FC32}"/>
              </a:ext>
            </a:extLst>
          </p:cNvPr>
          <p:cNvSpPr txBox="1"/>
          <p:nvPr/>
        </p:nvSpPr>
        <p:spPr>
          <a:xfrm>
            <a:off x="5147183" y="4900129"/>
            <a:ext cx="2143263" cy="369332"/>
          </a:xfrm>
          <a:prstGeom prst="rect">
            <a:avLst/>
          </a:prstGeom>
          <a:noFill/>
        </p:spPr>
        <p:txBody>
          <a:bodyPr wrap="square" rtlCol="0">
            <a:spAutoFit/>
          </a:bodyPr>
          <a:lstStyle/>
          <a:p>
            <a:r>
              <a:rPr lang="en-US" dirty="0">
                <a:solidFill>
                  <a:schemeClr val="accent6">
                    <a:lumMod val="75000"/>
                  </a:schemeClr>
                </a:solidFill>
              </a:rPr>
              <a:t>?ExampleRestApp</a:t>
            </a:r>
            <a:endParaRPr lang="en-NZ" dirty="0">
              <a:solidFill>
                <a:schemeClr val="accent6">
                  <a:lumMod val="75000"/>
                </a:schemeClr>
              </a:solidFill>
            </a:endParaRPr>
          </a:p>
        </p:txBody>
      </p:sp>
      <p:cxnSp>
        <p:nvCxnSpPr>
          <p:cNvPr id="21" name="Straight Arrow Connector 20">
            <a:extLst>
              <a:ext uri="{FF2B5EF4-FFF2-40B4-BE49-F238E27FC236}">
                <a16:creationId xmlns:a16="http://schemas.microsoft.com/office/drawing/2014/main" id="{004FAAF8-C470-4AAF-9208-A738EDC31E20}"/>
              </a:ext>
            </a:extLst>
          </p:cNvPr>
          <p:cNvCxnSpPr>
            <a:cxnSpLocks/>
          </p:cNvCxnSpPr>
          <p:nvPr/>
        </p:nvCxnSpPr>
        <p:spPr>
          <a:xfrm flipV="1">
            <a:off x="2000180" y="4246417"/>
            <a:ext cx="677675" cy="1"/>
          </a:xfrm>
          <a:prstGeom prst="straightConnector1">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4CEF1013-C35F-4B0F-B9E5-5DD0E3205FFF}"/>
              </a:ext>
            </a:extLst>
          </p:cNvPr>
          <p:cNvCxnSpPr>
            <a:cxnSpLocks/>
          </p:cNvCxnSpPr>
          <p:nvPr/>
        </p:nvCxnSpPr>
        <p:spPr>
          <a:xfrm flipV="1">
            <a:off x="3149456" y="5104755"/>
            <a:ext cx="677675" cy="1"/>
          </a:xfrm>
          <a:prstGeom prst="straightConnector1">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84911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3A1D9B-B205-4797-A9A7-EFB69931A286}"/>
              </a:ext>
            </a:extLst>
          </p:cNvPr>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URL Rewrite</a:t>
            </a:r>
          </a:p>
        </p:txBody>
      </p:sp>
      <p:pic>
        <p:nvPicPr>
          <p:cNvPr id="4" name="Picture 3">
            <a:extLst>
              <a:ext uri="{FF2B5EF4-FFF2-40B4-BE49-F238E27FC236}">
                <a16:creationId xmlns:a16="http://schemas.microsoft.com/office/drawing/2014/main" id="{5666BED0-6698-42A6-BB17-E699C70A69BA}"/>
              </a:ext>
            </a:extLst>
          </p:cNvPr>
          <p:cNvPicPr>
            <a:picLocks noChangeAspect="1"/>
          </p:cNvPicPr>
          <p:nvPr/>
        </p:nvPicPr>
        <p:blipFill>
          <a:blip r:embed="rId3"/>
          <a:stretch>
            <a:fillRect/>
          </a:stretch>
        </p:blipFill>
        <p:spPr>
          <a:xfrm>
            <a:off x="1862043" y="1148536"/>
            <a:ext cx="5419914" cy="1838614"/>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C21ED608-47AF-4EC7-8C18-C463D168C61E}"/>
              </a:ext>
            </a:extLst>
          </p:cNvPr>
          <p:cNvPicPr>
            <a:picLocks noChangeAspect="1"/>
          </p:cNvPicPr>
          <p:nvPr/>
        </p:nvPicPr>
        <p:blipFill>
          <a:blip r:embed="rId4"/>
          <a:stretch>
            <a:fillRect/>
          </a:stretch>
        </p:blipFill>
        <p:spPr>
          <a:xfrm>
            <a:off x="1806543" y="3193459"/>
            <a:ext cx="5530913" cy="2347422"/>
          </a:xfrm>
          <a:prstGeom prst="rect">
            <a:avLst/>
          </a:prstGeom>
          <a:ln>
            <a:noFill/>
          </a:ln>
          <a:effectLst>
            <a:outerShdw blurRad="190500" algn="tl" rotWithShape="0">
              <a:srgbClr val="000000">
                <a:alpha val="70000"/>
              </a:srgbClr>
            </a:outerShdw>
          </a:effectLst>
        </p:spPr>
      </p:pic>
      <p:cxnSp>
        <p:nvCxnSpPr>
          <p:cNvPr id="5" name="Straight Arrow Connector 4">
            <a:extLst>
              <a:ext uri="{FF2B5EF4-FFF2-40B4-BE49-F238E27FC236}">
                <a16:creationId xmlns:a16="http://schemas.microsoft.com/office/drawing/2014/main" id="{FE2537AE-679F-4182-AA17-16F1B5F5B668}"/>
              </a:ext>
            </a:extLst>
          </p:cNvPr>
          <p:cNvCxnSpPr>
            <a:cxnSpLocks/>
          </p:cNvCxnSpPr>
          <p:nvPr/>
        </p:nvCxnSpPr>
        <p:spPr>
          <a:xfrm>
            <a:off x="1339913" y="2367103"/>
            <a:ext cx="619517" cy="0"/>
          </a:xfrm>
          <a:prstGeom prst="straightConnector1">
            <a:avLst/>
          </a:prstGeom>
          <a:ln w="3810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BAB26A6A-3194-433A-9320-9B9767912115}"/>
              </a:ext>
            </a:extLst>
          </p:cNvPr>
          <p:cNvCxnSpPr>
            <a:cxnSpLocks/>
          </p:cNvCxnSpPr>
          <p:nvPr/>
        </p:nvCxnSpPr>
        <p:spPr>
          <a:xfrm>
            <a:off x="1341853" y="4404132"/>
            <a:ext cx="619517" cy="0"/>
          </a:xfrm>
          <a:prstGeom prst="straightConnector1">
            <a:avLst/>
          </a:prstGeom>
          <a:ln w="3810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06456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3A1D9B-B205-4797-A9A7-EFB69931A286}"/>
              </a:ext>
            </a:extLst>
          </p:cNvPr>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URL Rewrite … The (second) Goal</a:t>
            </a:r>
          </a:p>
        </p:txBody>
      </p:sp>
      <p:sp>
        <p:nvSpPr>
          <p:cNvPr id="7" name="TextBox 6">
            <a:extLst>
              <a:ext uri="{FF2B5EF4-FFF2-40B4-BE49-F238E27FC236}">
                <a16:creationId xmlns:a16="http://schemas.microsoft.com/office/drawing/2014/main" id="{153D1A42-8593-44FD-9BFF-F286067B5D9A}"/>
              </a:ext>
            </a:extLst>
          </p:cNvPr>
          <p:cNvSpPr txBox="1"/>
          <p:nvPr/>
        </p:nvSpPr>
        <p:spPr>
          <a:xfrm>
            <a:off x="1430462" y="2452532"/>
            <a:ext cx="2566356" cy="369332"/>
          </a:xfrm>
          <a:prstGeom prst="rect">
            <a:avLst/>
          </a:prstGeom>
          <a:noFill/>
        </p:spPr>
        <p:txBody>
          <a:bodyPr wrap="square" rtlCol="0">
            <a:spAutoFit/>
          </a:bodyPr>
          <a:lstStyle/>
          <a:p>
            <a:r>
              <a:rPr lang="en-US" dirty="0">
                <a:solidFill>
                  <a:srgbClr val="FF0000"/>
                </a:solidFill>
              </a:rPr>
              <a:t>localhost/</a:t>
            </a:r>
            <a:r>
              <a:rPr lang="en-US" dirty="0" err="1">
                <a:solidFill>
                  <a:srgbClr val="FF0000"/>
                </a:solidFill>
              </a:rPr>
              <a:t>ExampleRest</a:t>
            </a:r>
            <a:endParaRPr lang="en-NZ" dirty="0">
              <a:solidFill>
                <a:schemeClr val="accent6">
                  <a:lumMod val="75000"/>
                </a:schemeClr>
              </a:solidFill>
            </a:endParaRPr>
          </a:p>
        </p:txBody>
      </p:sp>
      <p:sp>
        <p:nvSpPr>
          <p:cNvPr id="10" name="TextBox 9">
            <a:extLst>
              <a:ext uri="{FF2B5EF4-FFF2-40B4-BE49-F238E27FC236}">
                <a16:creationId xmlns:a16="http://schemas.microsoft.com/office/drawing/2014/main" id="{21BDD693-7C7C-464C-AEAF-24DD7D47B1DA}"/>
              </a:ext>
            </a:extLst>
          </p:cNvPr>
          <p:cNvSpPr txBox="1"/>
          <p:nvPr/>
        </p:nvSpPr>
        <p:spPr>
          <a:xfrm>
            <a:off x="3837481" y="2454471"/>
            <a:ext cx="1503264" cy="369332"/>
          </a:xfrm>
          <a:prstGeom prst="rect">
            <a:avLst/>
          </a:prstGeom>
          <a:noFill/>
        </p:spPr>
        <p:txBody>
          <a:bodyPr wrap="square" rtlCol="0">
            <a:spAutoFit/>
          </a:bodyPr>
          <a:lstStyle/>
          <a:p>
            <a:r>
              <a:rPr lang="en-US" dirty="0">
                <a:solidFill>
                  <a:schemeClr val="accent5">
                    <a:lumMod val="75000"/>
                  </a:schemeClr>
                </a:solidFill>
              </a:rPr>
              <a:t>/Customer/3</a:t>
            </a:r>
            <a:endParaRPr lang="en-NZ" dirty="0">
              <a:solidFill>
                <a:schemeClr val="accent6">
                  <a:lumMod val="75000"/>
                </a:schemeClr>
              </a:solidFill>
            </a:endParaRPr>
          </a:p>
        </p:txBody>
      </p:sp>
      <p:sp>
        <p:nvSpPr>
          <p:cNvPr id="11" name="TextBox 10">
            <a:extLst>
              <a:ext uri="{FF2B5EF4-FFF2-40B4-BE49-F238E27FC236}">
                <a16:creationId xmlns:a16="http://schemas.microsoft.com/office/drawing/2014/main" id="{5FEC0E5D-4783-48C8-B51B-998B0464DC62}"/>
              </a:ext>
            </a:extLst>
          </p:cNvPr>
          <p:cNvSpPr txBox="1"/>
          <p:nvPr/>
        </p:nvSpPr>
        <p:spPr>
          <a:xfrm>
            <a:off x="5147183" y="2452532"/>
            <a:ext cx="2143263" cy="369332"/>
          </a:xfrm>
          <a:prstGeom prst="rect">
            <a:avLst/>
          </a:prstGeom>
          <a:noFill/>
        </p:spPr>
        <p:txBody>
          <a:bodyPr wrap="square" rtlCol="0">
            <a:spAutoFit/>
          </a:bodyPr>
          <a:lstStyle/>
          <a:p>
            <a:r>
              <a:rPr lang="en-US" dirty="0">
                <a:solidFill>
                  <a:schemeClr val="accent6">
                    <a:lumMod val="75000"/>
                  </a:schemeClr>
                </a:solidFill>
              </a:rPr>
              <a:t>?ExampleRestApp</a:t>
            </a:r>
            <a:endParaRPr lang="en-NZ" dirty="0">
              <a:solidFill>
                <a:schemeClr val="accent6">
                  <a:lumMod val="75000"/>
                </a:schemeClr>
              </a:solidFill>
            </a:endParaRPr>
          </a:p>
        </p:txBody>
      </p:sp>
      <p:sp>
        <p:nvSpPr>
          <p:cNvPr id="9" name="TextBox 8">
            <a:extLst>
              <a:ext uri="{FF2B5EF4-FFF2-40B4-BE49-F238E27FC236}">
                <a16:creationId xmlns:a16="http://schemas.microsoft.com/office/drawing/2014/main" id="{10295174-2F68-45AC-B969-202E0C4326C3}"/>
              </a:ext>
            </a:extLst>
          </p:cNvPr>
          <p:cNvSpPr txBox="1"/>
          <p:nvPr/>
        </p:nvSpPr>
        <p:spPr>
          <a:xfrm>
            <a:off x="1430461" y="3781873"/>
            <a:ext cx="2566356" cy="369332"/>
          </a:xfrm>
          <a:prstGeom prst="rect">
            <a:avLst/>
          </a:prstGeom>
          <a:noFill/>
        </p:spPr>
        <p:txBody>
          <a:bodyPr wrap="square" rtlCol="0">
            <a:spAutoFit/>
          </a:bodyPr>
          <a:lstStyle/>
          <a:p>
            <a:r>
              <a:rPr lang="en-US" dirty="0">
                <a:solidFill>
                  <a:srgbClr val="FF0000"/>
                </a:solidFill>
              </a:rPr>
              <a:t>localhost/</a:t>
            </a:r>
            <a:r>
              <a:rPr lang="en-US" dirty="0" err="1">
                <a:solidFill>
                  <a:srgbClr val="FF0000"/>
                </a:solidFill>
              </a:rPr>
              <a:t>ExampleRest</a:t>
            </a:r>
            <a:endParaRPr lang="en-NZ" dirty="0">
              <a:solidFill>
                <a:schemeClr val="accent6">
                  <a:lumMod val="75000"/>
                </a:schemeClr>
              </a:solidFill>
            </a:endParaRPr>
          </a:p>
        </p:txBody>
      </p:sp>
      <p:sp>
        <p:nvSpPr>
          <p:cNvPr id="12" name="TextBox 11">
            <a:extLst>
              <a:ext uri="{FF2B5EF4-FFF2-40B4-BE49-F238E27FC236}">
                <a16:creationId xmlns:a16="http://schemas.microsoft.com/office/drawing/2014/main" id="{0A38C959-9306-4F55-A279-70C541651D49}"/>
              </a:ext>
            </a:extLst>
          </p:cNvPr>
          <p:cNvSpPr txBox="1"/>
          <p:nvPr/>
        </p:nvSpPr>
        <p:spPr>
          <a:xfrm>
            <a:off x="3837481" y="3783812"/>
            <a:ext cx="1503264" cy="369332"/>
          </a:xfrm>
          <a:prstGeom prst="rect">
            <a:avLst/>
          </a:prstGeom>
          <a:noFill/>
        </p:spPr>
        <p:txBody>
          <a:bodyPr wrap="square" rtlCol="0">
            <a:spAutoFit/>
          </a:bodyPr>
          <a:lstStyle/>
          <a:p>
            <a:r>
              <a:rPr lang="en-US" dirty="0">
                <a:solidFill>
                  <a:schemeClr val="accent5">
                    <a:lumMod val="75000"/>
                  </a:schemeClr>
                </a:solidFill>
              </a:rPr>
              <a:t>/Customer/3</a:t>
            </a:r>
            <a:endParaRPr lang="en-NZ" dirty="0">
              <a:solidFill>
                <a:schemeClr val="accent6">
                  <a:lumMod val="75000"/>
                </a:schemeClr>
              </a:solidFill>
            </a:endParaRPr>
          </a:p>
        </p:txBody>
      </p:sp>
      <p:cxnSp>
        <p:nvCxnSpPr>
          <p:cNvPr id="21" name="Straight Arrow Connector 20">
            <a:extLst>
              <a:ext uri="{FF2B5EF4-FFF2-40B4-BE49-F238E27FC236}">
                <a16:creationId xmlns:a16="http://schemas.microsoft.com/office/drawing/2014/main" id="{307FDA45-96AA-4592-9C3E-65A5ECD8ABDA}"/>
              </a:ext>
            </a:extLst>
          </p:cNvPr>
          <p:cNvCxnSpPr>
            <a:cxnSpLocks/>
          </p:cNvCxnSpPr>
          <p:nvPr/>
        </p:nvCxnSpPr>
        <p:spPr>
          <a:xfrm>
            <a:off x="2050323" y="2929927"/>
            <a:ext cx="0" cy="736726"/>
          </a:xfrm>
          <a:prstGeom prst="straightConnector1">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DDFD8243-8DA3-47EA-8C36-F58C2EBF4A9C}"/>
              </a:ext>
            </a:extLst>
          </p:cNvPr>
          <p:cNvCxnSpPr>
            <a:cxnSpLocks/>
          </p:cNvCxnSpPr>
          <p:nvPr/>
        </p:nvCxnSpPr>
        <p:spPr>
          <a:xfrm>
            <a:off x="3678437" y="2929927"/>
            <a:ext cx="0" cy="736726"/>
          </a:xfrm>
          <a:prstGeom prst="straightConnector1">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B2EBB852-83D0-409A-94F3-A82E8AD71DA4}"/>
              </a:ext>
            </a:extLst>
          </p:cNvPr>
          <p:cNvCxnSpPr>
            <a:cxnSpLocks/>
          </p:cNvCxnSpPr>
          <p:nvPr/>
        </p:nvCxnSpPr>
        <p:spPr>
          <a:xfrm>
            <a:off x="5334422" y="2929927"/>
            <a:ext cx="0" cy="736726"/>
          </a:xfrm>
          <a:prstGeom prst="straightConnector1">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38801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3A1D9B-B205-4797-A9A7-EFB69931A286}"/>
              </a:ext>
            </a:extLst>
          </p:cNvPr>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URL Rewrite</a:t>
            </a:r>
          </a:p>
        </p:txBody>
      </p:sp>
      <p:pic>
        <p:nvPicPr>
          <p:cNvPr id="4" name="Picture 3">
            <a:extLst>
              <a:ext uri="{FF2B5EF4-FFF2-40B4-BE49-F238E27FC236}">
                <a16:creationId xmlns:a16="http://schemas.microsoft.com/office/drawing/2014/main" id="{5666BED0-6698-42A6-BB17-E699C70A69BA}"/>
              </a:ext>
            </a:extLst>
          </p:cNvPr>
          <p:cNvPicPr>
            <a:picLocks noChangeAspect="1"/>
          </p:cNvPicPr>
          <p:nvPr/>
        </p:nvPicPr>
        <p:blipFill>
          <a:blip r:embed="rId3"/>
          <a:stretch>
            <a:fillRect/>
          </a:stretch>
        </p:blipFill>
        <p:spPr>
          <a:xfrm>
            <a:off x="1862043" y="1148536"/>
            <a:ext cx="5419914" cy="1838614"/>
          </a:xfrm>
          <a:prstGeom prst="rect">
            <a:avLst/>
          </a:prstGeom>
          <a:ln>
            <a:noFill/>
          </a:ln>
          <a:effectLst>
            <a:outerShdw blurRad="190500" algn="tl" rotWithShape="0">
              <a:srgbClr val="000000">
                <a:alpha val="70000"/>
              </a:srgbClr>
            </a:outerShdw>
          </a:effectLst>
        </p:spPr>
      </p:pic>
      <p:pic>
        <p:nvPicPr>
          <p:cNvPr id="16" name="Picture 15">
            <a:extLst>
              <a:ext uri="{FF2B5EF4-FFF2-40B4-BE49-F238E27FC236}">
                <a16:creationId xmlns:a16="http://schemas.microsoft.com/office/drawing/2014/main" id="{C11B23E5-2A4F-4EAA-B9DB-F8ACCDE59B07}"/>
              </a:ext>
            </a:extLst>
          </p:cNvPr>
          <p:cNvPicPr>
            <a:picLocks noChangeAspect="1"/>
          </p:cNvPicPr>
          <p:nvPr/>
        </p:nvPicPr>
        <p:blipFill>
          <a:blip r:embed="rId4"/>
          <a:stretch>
            <a:fillRect/>
          </a:stretch>
        </p:blipFill>
        <p:spPr>
          <a:xfrm>
            <a:off x="1834883" y="3164005"/>
            <a:ext cx="5419914" cy="2290891"/>
          </a:xfrm>
          <a:prstGeom prst="rect">
            <a:avLst/>
          </a:prstGeom>
          <a:ln>
            <a:noFill/>
          </a:ln>
          <a:effectLst>
            <a:outerShdw blurRad="190500" algn="tl" rotWithShape="0">
              <a:srgbClr val="000000">
                <a:alpha val="70000"/>
              </a:srgbClr>
            </a:outerShdw>
          </a:effectLst>
        </p:spPr>
      </p:pic>
      <p:cxnSp>
        <p:nvCxnSpPr>
          <p:cNvPr id="15" name="Straight Arrow Connector 14">
            <a:extLst>
              <a:ext uri="{FF2B5EF4-FFF2-40B4-BE49-F238E27FC236}">
                <a16:creationId xmlns:a16="http://schemas.microsoft.com/office/drawing/2014/main" id="{71D71E22-E5DF-4741-921A-7B6CA8AA724D}"/>
              </a:ext>
            </a:extLst>
          </p:cNvPr>
          <p:cNvCxnSpPr>
            <a:cxnSpLocks/>
          </p:cNvCxnSpPr>
          <p:nvPr/>
        </p:nvCxnSpPr>
        <p:spPr>
          <a:xfrm flipH="1">
            <a:off x="4155541" y="4404133"/>
            <a:ext cx="555493" cy="0"/>
          </a:xfrm>
          <a:prstGeom prst="straightConnector1">
            <a:avLst/>
          </a:prstGeom>
          <a:ln w="3810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F0B52840-98A3-46CD-9223-7F621826B92D}"/>
              </a:ext>
            </a:extLst>
          </p:cNvPr>
          <p:cNvSpPr/>
          <p:nvPr/>
        </p:nvSpPr>
        <p:spPr>
          <a:xfrm>
            <a:off x="3150606" y="4309451"/>
            <a:ext cx="1004935" cy="167096"/>
          </a:xfrm>
          <a:prstGeom prst="rect">
            <a:avLst/>
          </a:prstGeom>
          <a:no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4489957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Exercise – URL Rewrite</a:t>
            </a:r>
          </a:p>
        </p:txBody>
      </p:sp>
      <p:sp>
        <p:nvSpPr>
          <p:cNvPr id="4" name="TextBox 3">
            <a:extLst>
              <a:ext uri="{FF2B5EF4-FFF2-40B4-BE49-F238E27FC236}">
                <a16:creationId xmlns:a16="http://schemas.microsoft.com/office/drawing/2014/main" id="{D89602F4-5CB4-4858-AF59-03A09B51E628}"/>
              </a:ext>
            </a:extLst>
          </p:cNvPr>
          <p:cNvSpPr txBox="1"/>
          <p:nvPr/>
        </p:nvSpPr>
        <p:spPr>
          <a:xfrm>
            <a:off x="2184229" y="1754133"/>
            <a:ext cx="4777886" cy="2862322"/>
          </a:xfrm>
          <a:prstGeom prst="rect">
            <a:avLst/>
          </a:prstGeom>
          <a:noFill/>
        </p:spPr>
        <p:txBody>
          <a:bodyPr wrap="square" rtlCol="0">
            <a:spAutoFit/>
          </a:bodyPr>
          <a:lstStyle/>
          <a:p>
            <a:r>
              <a:rPr lang="en-NZ" b="1" dirty="0">
                <a:solidFill>
                  <a:srgbClr val="FF0000"/>
                </a:solidFill>
              </a:rPr>
              <a:t>Exercise:</a:t>
            </a:r>
          </a:p>
          <a:p>
            <a:endParaRPr lang="en-NZ" b="1" dirty="0">
              <a:solidFill>
                <a:srgbClr val="FF0000"/>
              </a:solidFill>
            </a:endParaRPr>
          </a:p>
          <a:p>
            <a:r>
              <a:rPr lang="en-NZ" b="1" dirty="0">
                <a:solidFill>
                  <a:srgbClr val="FF0000"/>
                </a:solidFill>
              </a:rPr>
              <a:t>	4</a:t>
            </a:r>
          </a:p>
          <a:p>
            <a:endParaRPr lang="en-NZ" b="1" dirty="0">
              <a:solidFill>
                <a:srgbClr val="FF0000"/>
              </a:solidFill>
            </a:endParaRPr>
          </a:p>
          <a:p>
            <a:pPr marL="285750" indent="-285750">
              <a:buFontTx/>
              <a:buChar char="-"/>
            </a:pPr>
            <a:r>
              <a:rPr lang="en-NZ" dirty="0">
                <a:solidFill>
                  <a:schemeClr val="tx1">
                    <a:lumMod val="50000"/>
                  </a:schemeClr>
                </a:solidFill>
              </a:rPr>
              <a:t>Sing out when you’re done.</a:t>
            </a:r>
          </a:p>
          <a:p>
            <a:pPr marL="285750" indent="-285750">
              <a:buFontTx/>
              <a:buChar char="-"/>
            </a:pPr>
            <a:r>
              <a:rPr lang="en-NZ" dirty="0">
                <a:solidFill>
                  <a:schemeClr val="tx1">
                    <a:lumMod val="50000"/>
                  </a:schemeClr>
                </a:solidFill>
              </a:rPr>
              <a:t>If you get stuck and/or if any of the steps don’t work, let me know and we can screenshare </a:t>
            </a:r>
            <a:r>
              <a:rPr lang="en-NZ" dirty="0">
                <a:solidFill>
                  <a:schemeClr val="tx1">
                    <a:lumMod val="50000"/>
                  </a:schemeClr>
                </a:solidFill>
                <a:sym typeface="Wingdings" panose="05000000000000000000" pitchFamily="2" charset="2"/>
              </a:rPr>
              <a:t></a:t>
            </a:r>
          </a:p>
        </p:txBody>
      </p:sp>
    </p:spTree>
    <p:extLst>
      <p:ext uri="{BB962C8B-B14F-4D97-AF65-F5344CB8AC3E}">
        <p14:creationId xmlns:p14="http://schemas.microsoft.com/office/powerpoint/2010/main" val="1013491920"/>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28623" y="2638426"/>
            <a:ext cx="8280000" cy="172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6"/>
          <p:cNvSpPr/>
          <p:nvPr/>
        </p:nvSpPr>
        <p:spPr>
          <a:xfrm>
            <a:off x="620592" y="2872859"/>
            <a:ext cx="7920000" cy="1200329"/>
          </a:xfrm>
          <a:prstGeom prst="rect">
            <a:avLst/>
          </a:prstGeom>
        </p:spPr>
        <p:txBody>
          <a:bodyPr wrap="square">
            <a:spAutoFit/>
          </a:bodyPr>
          <a:lstStyle/>
          <a:p>
            <a:r>
              <a:rPr lang="en-NZ" sz="2800" dirty="0">
                <a:solidFill>
                  <a:schemeClr val="tx1">
                    <a:lumMod val="50000"/>
                  </a:schemeClr>
                </a:solidFill>
                <a:latin typeface="Arial" pitchFamily="34" charset="0"/>
                <a:cs typeface="Arial" pitchFamily="34" charset="0"/>
              </a:rPr>
              <a:t>Module 5</a:t>
            </a:r>
          </a:p>
          <a:p>
            <a:r>
              <a:rPr lang="en-NZ" sz="4400" dirty="0">
                <a:solidFill>
                  <a:schemeClr val="tx1">
                    <a:lumMod val="50000"/>
                  </a:schemeClr>
                </a:solidFill>
                <a:latin typeface="Arial" pitchFamily="34" charset="0"/>
                <a:cs typeface="Arial" pitchFamily="34" charset="0"/>
              </a:rPr>
              <a:t>Documenting REST APIs</a:t>
            </a:r>
          </a:p>
        </p:txBody>
      </p:sp>
    </p:spTree>
    <p:extLst>
      <p:ext uri="{BB962C8B-B14F-4D97-AF65-F5344CB8AC3E}">
        <p14:creationId xmlns:p14="http://schemas.microsoft.com/office/powerpoint/2010/main" val="1128515394"/>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7D07D26-955E-443F-9E30-64A258920C61}"/>
              </a:ext>
            </a:extLst>
          </p:cNvPr>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Documenting REST APIs</a:t>
            </a:r>
          </a:p>
        </p:txBody>
      </p:sp>
      <p:pic>
        <p:nvPicPr>
          <p:cNvPr id="10" name="Picture 9" descr="Close-up of blueprints">
            <a:extLst>
              <a:ext uri="{FF2B5EF4-FFF2-40B4-BE49-F238E27FC236}">
                <a16:creationId xmlns:a16="http://schemas.microsoft.com/office/drawing/2014/main" id="{B6E12FF5-69A0-46CE-B562-12EB04F2AE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26942" y="2108952"/>
            <a:ext cx="3490116" cy="23261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528879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Simplest thing that works - IIS</a:t>
            </a:r>
          </a:p>
        </p:txBody>
      </p:sp>
      <p:sp>
        <p:nvSpPr>
          <p:cNvPr id="8" name="TextBox 7">
            <a:extLst>
              <a:ext uri="{FF2B5EF4-FFF2-40B4-BE49-F238E27FC236}">
                <a16:creationId xmlns:a16="http://schemas.microsoft.com/office/drawing/2014/main" id="{84D9B4EB-4A01-4301-ABD1-A591561A25CF}"/>
              </a:ext>
            </a:extLst>
          </p:cNvPr>
          <p:cNvSpPr txBox="1"/>
          <p:nvPr/>
        </p:nvSpPr>
        <p:spPr>
          <a:xfrm>
            <a:off x="1092115" y="1133021"/>
            <a:ext cx="6959770" cy="369332"/>
          </a:xfrm>
          <a:prstGeom prst="rect">
            <a:avLst/>
          </a:prstGeom>
          <a:noFill/>
        </p:spPr>
        <p:txBody>
          <a:bodyPr wrap="square" rtlCol="0">
            <a:spAutoFit/>
          </a:bodyPr>
          <a:lstStyle/>
          <a:p>
            <a:r>
              <a:rPr lang="en-US" b="1" dirty="0">
                <a:solidFill>
                  <a:srgbClr val="FF0000"/>
                </a:solidFill>
              </a:rPr>
              <a:t>localhost</a:t>
            </a:r>
            <a:r>
              <a:rPr lang="en-US" dirty="0">
                <a:solidFill>
                  <a:schemeClr val="tx1">
                    <a:lumMod val="50000"/>
                  </a:schemeClr>
                </a:solidFill>
              </a:rPr>
              <a:t>/</a:t>
            </a:r>
            <a:r>
              <a:rPr lang="en-US" dirty="0" err="1">
                <a:solidFill>
                  <a:schemeClr val="tx1">
                    <a:lumMod val="50000"/>
                  </a:schemeClr>
                </a:solidFill>
              </a:rPr>
              <a:t>ExampleRest</a:t>
            </a:r>
            <a:r>
              <a:rPr lang="en-US" dirty="0">
                <a:solidFill>
                  <a:schemeClr val="tx1">
                    <a:lumMod val="50000"/>
                  </a:schemeClr>
                </a:solidFill>
              </a:rPr>
              <a:t>/jadehttp.dll/Customer/3?ExampleRestApp</a:t>
            </a:r>
            <a:endParaRPr lang="en-NZ" dirty="0">
              <a:solidFill>
                <a:schemeClr val="tx1">
                  <a:lumMod val="50000"/>
                </a:schemeClr>
              </a:solidFill>
            </a:endParaRPr>
          </a:p>
        </p:txBody>
      </p:sp>
      <p:sp>
        <p:nvSpPr>
          <p:cNvPr id="9" name="TextBox 8">
            <a:extLst>
              <a:ext uri="{FF2B5EF4-FFF2-40B4-BE49-F238E27FC236}">
                <a16:creationId xmlns:a16="http://schemas.microsoft.com/office/drawing/2014/main" id="{BB1AAF41-C0C1-4308-A209-9CF65771150E}"/>
              </a:ext>
            </a:extLst>
          </p:cNvPr>
          <p:cNvSpPr txBox="1"/>
          <p:nvPr/>
        </p:nvSpPr>
        <p:spPr>
          <a:xfrm>
            <a:off x="194871" y="2818151"/>
            <a:ext cx="1805729" cy="369332"/>
          </a:xfrm>
          <a:prstGeom prst="rect">
            <a:avLst/>
          </a:prstGeom>
          <a:noFill/>
        </p:spPr>
        <p:txBody>
          <a:bodyPr wrap="square" rtlCol="0">
            <a:spAutoFit/>
          </a:bodyPr>
          <a:lstStyle/>
          <a:p>
            <a:r>
              <a:rPr lang="en-US" b="1" dirty="0">
                <a:solidFill>
                  <a:schemeClr val="tx1">
                    <a:lumMod val="50000"/>
                  </a:schemeClr>
                </a:solidFill>
              </a:rPr>
              <a:t>Request to IIS</a:t>
            </a:r>
            <a:endParaRPr lang="en-NZ" dirty="0">
              <a:solidFill>
                <a:schemeClr val="tx1">
                  <a:lumMod val="50000"/>
                </a:schemeClr>
              </a:solidFill>
            </a:endParaRPr>
          </a:p>
        </p:txBody>
      </p:sp>
      <p:pic>
        <p:nvPicPr>
          <p:cNvPr id="7" name="Picture 6">
            <a:extLst>
              <a:ext uri="{FF2B5EF4-FFF2-40B4-BE49-F238E27FC236}">
                <a16:creationId xmlns:a16="http://schemas.microsoft.com/office/drawing/2014/main" id="{D00480F1-59BE-442F-924B-02A94B603289}"/>
              </a:ext>
            </a:extLst>
          </p:cNvPr>
          <p:cNvPicPr>
            <a:picLocks noChangeAspect="1"/>
          </p:cNvPicPr>
          <p:nvPr/>
        </p:nvPicPr>
        <p:blipFill>
          <a:blip r:embed="rId3"/>
          <a:stretch>
            <a:fillRect/>
          </a:stretch>
        </p:blipFill>
        <p:spPr>
          <a:xfrm>
            <a:off x="2563470" y="1876480"/>
            <a:ext cx="6438710" cy="3365373"/>
          </a:xfrm>
          <a:prstGeom prst="rect">
            <a:avLst/>
          </a:prstGeom>
        </p:spPr>
      </p:pic>
      <p:cxnSp>
        <p:nvCxnSpPr>
          <p:cNvPr id="14" name="Straight Arrow Connector 13">
            <a:extLst>
              <a:ext uri="{FF2B5EF4-FFF2-40B4-BE49-F238E27FC236}">
                <a16:creationId xmlns:a16="http://schemas.microsoft.com/office/drawing/2014/main" id="{CB2D77BA-F3A7-4242-B08A-A8374CBC189F}"/>
              </a:ext>
            </a:extLst>
          </p:cNvPr>
          <p:cNvCxnSpPr>
            <a:cxnSpLocks/>
          </p:cNvCxnSpPr>
          <p:nvPr/>
        </p:nvCxnSpPr>
        <p:spPr>
          <a:xfrm>
            <a:off x="1901660" y="3030499"/>
            <a:ext cx="817234" cy="0"/>
          </a:xfrm>
          <a:prstGeom prst="straightConnector1">
            <a:avLst/>
          </a:prstGeom>
          <a:ln w="34925">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77861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336121-42C3-46A4-800A-E2A7AC548C1E}"/>
              </a:ext>
            </a:extLst>
          </p:cNvPr>
          <p:cNvSpPr/>
          <p:nvPr/>
        </p:nvSpPr>
        <p:spPr>
          <a:xfrm>
            <a:off x="2386738" y="2273748"/>
            <a:ext cx="5438330" cy="2678498"/>
          </a:xfrm>
          <a:prstGeom prst="rect">
            <a:avLst/>
          </a:prstGeom>
          <a:solidFill>
            <a:schemeClr val="bg1"/>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sz="8000" dirty="0">
              <a:solidFill>
                <a:schemeClr val="tx2"/>
              </a:solidFill>
            </a:endParaRPr>
          </a:p>
        </p:txBody>
      </p:sp>
      <p:cxnSp>
        <p:nvCxnSpPr>
          <p:cNvPr id="5" name="Straight Connector 4">
            <a:extLst>
              <a:ext uri="{FF2B5EF4-FFF2-40B4-BE49-F238E27FC236}">
                <a16:creationId xmlns:a16="http://schemas.microsoft.com/office/drawing/2014/main" id="{6C235DE2-EA32-46FA-8A9E-2AE55300A7DB}"/>
              </a:ext>
            </a:extLst>
          </p:cNvPr>
          <p:cNvCxnSpPr>
            <a:cxnSpLocks/>
          </p:cNvCxnSpPr>
          <p:nvPr/>
        </p:nvCxnSpPr>
        <p:spPr>
          <a:xfrm>
            <a:off x="4082861" y="2273748"/>
            <a:ext cx="0" cy="2678498"/>
          </a:xfrm>
          <a:prstGeom prst="line">
            <a:avLst/>
          </a:prstGeom>
          <a:ln w="5715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17D9D421-3ABE-4DAD-A3F3-954418B40DED}"/>
              </a:ext>
            </a:extLst>
          </p:cNvPr>
          <p:cNvCxnSpPr>
            <a:cxnSpLocks/>
          </p:cNvCxnSpPr>
          <p:nvPr/>
        </p:nvCxnSpPr>
        <p:spPr>
          <a:xfrm>
            <a:off x="2419584" y="3232751"/>
            <a:ext cx="5438330" cy="0"/>
          </a:xfrm>
          <a:prstGeom prst="line">
            <a:avLst/>
          </a:prstGeom>
          <a:ln w="5715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2FFF6076-05EA-4FA3-B4C0-661881F98BDB}"/>
              </a:ext>
            </a:extLst>
          </p:cNvPr>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Documenting REST APIs</a:t>
            </a:r>
          </a:p>
        </p:txBody>
      </p:sp>
      <p:sp>
        <p:nvSpPr>
          <p:cNvPr id="11" name="TextBox 10">
            <a:extLst>
              <a:ext uri="{FF2B5EF4-FFF2-40B4-BE49-F238E27FC236}">
                <a16:creationId xmlns:a16="http://schemas.microsoft.com/office/drawing/2014/main" id="{9C6734CC-88F5-46BE-8792-6C3D62C8E0B5}"/>
              </a:ext>
            </a:extLst>
          </p:cNvPr>
          <p:cNvSpPr txBox="1"/>
          <p:nvPr/>
        </p:nvSpPr>
        <p:spPr>
          <a:xfrm>
            <a:off x="2609251" y="1594134"/>
            <a:ext cx="1536824" cy="646331"/>
          </a:xfrm>
          <a:prstGeom prst="rect">
            <a:avLst/>
          </a:prstGeom>
          <a:noFill/>
        </p:spPr>
        <p:txBody>
          <a:bodyPr wrap="square" rtlCol="0">
            <a:spAutoFit/>
          </a:bodyPr>
          <a:lstStyle/>
          <a:p>
            <a:r>
              <a:rPr lang="en-US" dirty="0">
                <a:solidFill>
                  <a:schemeClr val="tx1">
                    <a:lumMod val="50000"/>
                  </a:schemeClr>
                </a:solidFill>
              </a:rPr>
              <a:t>Good for Humans</a:t>
            </a:r>
            <a:endParaRPr lang="en-NZ" dirty="0">
              <a:solidFill>
                <a:schemeClr val="tx1">
                  <a:lumMod val="50000"/>
                </a:schemeClr>
              </a:solidFill>
            </a:endParaRPr>
          </a:p>
        </p:txBody>
      </p:sp>
      <p:sp>
        <p:nvSpPr>
          <p:cNvPr id="12" name="TextBox 11">
            <a:extLst>
              <a:ext uri="{FF2B5EF4-FFF2-40B4-BE49-F238E27FC236}">
                <a16:creationId xmlns:a16="http://schemas.microsoft.com/office/drawing/2014/main" id="{A28A16D6-8864-4AC1-B849-7B6BE166806C}"/>
              </a:ext>
            </a:extLst>
          </p:cNvPr>
          <p:cNvSpPr txBox="1"/>
          <p:nvPr/>
        </p:nvSpPr>
        <p:spPr>
          <a:xfrm>
            <a:off x="4537406" y="1589431"/>
            <a:ext cx="1580976" cy="646331"/>
          </a:xfrm>
          <a:prstGeom prst="rect">
            <a:avLst/>
          </a:prstGeom>
          <a:noFill/>
        </p:spPr>
        <p:txBody>
          <a:bodyPr wrap="square" rtlCol="0">
            <a:spAutoFit/>
          </a:bodyPr>
          <a:lstStyle/>
          <a:p>
            <a:r>
              <a:rPr lang="en-US" dirty="0">
                <a:solidFill>
                  <a:schemeClr val="tx1">
                    <a:lumMod val="50000"/>
                  </a:schemeClr>
                </a:solidFill>
              </a:rPr>
              <a:t>Good for Computers</a:t>
            </a:r>
            <a:endParaRPr lang="en-NZ" dirty="0">
              <a:solidFill>
                <a:schemeClr val="tx1">
                  <a:lumMod val="50000"/>
                </a:schemeClr>
              </a:solidFill>
            </a:endParaRPr>
          </a:p>
        </p:txBody>
      </p:sp>
      <p:sp>
        <p:nvSpPr>
          <p:cNvPr id="13" name="TextBox 12">
            <a:extLst>
              <a:ext uri="{FF2B5EF4-FFF2-40B4-BE49-F238E27FC236}">
                <a16:creationId xmlns:a16="http://schemas.microsoft.com/office/drawing/2014/main" id="{0968D734-B33E-408A-8829-4869BC9B6B9E}"/>
              </a:ext>
            </a:extLst>
          </p:cNvPr>
          <p:cNvSpPr txBox="1"/>
          <p:nvPr/>
        </p:nvSpPr>
        <p:spPr>
          <a:xfrm>
            <a:off x="6439388" y="1589431"/>
            <a:ext cx="1257888" cy="646331"/>
          </a:xfrm>
          <a:prstGeom prst="rect">
            <a:avLst/>
          </a:prstGeom>
          <a:noFill/>
        </p:spPr>
        <p:txBody>
          <a:bodyPr wrap="square" rtlCol="0">
            <a:spAutoFit/>
          </a:bodyPr>
          <a:lstStyle/>
          <a:p>
            <a:r>
              <a:rPr lang="en-US" dirty="0">
                <a:solidFill>
                  <a:schemeClr val="tx1">
                    <a:lumMod val="50000"/>
                  </a:schemeClr>
                </a:solidFill>
              </a:rPr>
              <a:t>Easy to generate</a:t>
            </a:r>
            <a:endParaRPr lang="en-NZ" dirty="0">
              <a:solidFill>
                <a:schemeClr val="tx1">
                  <a:lumMod val="50000"/>
                </a:schemeClr>
              </a:solidFill>
            </a:endParaRPr>
          </a:p>
        </p:txBody>
      </p:sp>
      <p:sp>
        <p:nvSpPr>
          <p:cNvPr id="15" name="TextBox 14">
            <a:extLst>
              <a:ext uri="{FF2B5EF4-FFF2-40B4-BE49-F238E27FC236}">
                <a16:creationId xmlns:a16="http://schemas.microsoft.com/office/drawing/2014/main" id="{3016ADB0-CDFE-4C22-B1ED-567CAC0BFE1C}"/>
              </a:ext>
            </a:extLst>
          </p:cNvPr>
          <p:cNvSpPr txBox="1"/>
          <p:nvPr/>
        </p:nvSpPr>
        <p:spPr>
          <a:xfrm>
            <a:off x="488890" y="2430084"/>
            <a:ext cx="1897848" cy="646331"/>
          </a:xfrm>
          <a:prstGeom prst="rect">
            <a:avLst/>
          </a:prstGeom>
          <a:noFill/>
        </p:spPr>
        <p:txBody>
          <a:bodyPr wrap="square" rtlCol="0">
            <a:spAutoFit/>
          </a:bodyPr>
          <a:lstStyle/>
          <a:p>
            <a:r>
              <a:rPr lang="en-US" dirty="0">
                <a:solidFill>
                  <a:schemeClr val="tx1">
                    <a:lumMod val="50000"/>
                  </a:schemeClr>
                </a:solidFill>
              </a:rPr>
              <a:t>Manually written documentation</a:t>
            </a:r>
            <a:endParaRPr lang="en-NZ" dirty="0">
              <a:solidFill>
                <a:schemeClr val="tx1">
                  <a:lumMod val="50000"/>
                </a:schemeClr>
              </a:solidFill>
            </a:endParaRPr>
          </a:p>
        </p:txBody>
      </p:sp>
      <p:sp>
        <p:nvSpPr>
          <p:cNvPr id="16" name="TextBox 15">
            <a:extLst>
              <a:ext uri="{FF2B5EF4-FFF2-40B4-BE49-F238E27FC236}">
                <a16:creationId xmlns:a16="http://schemas.microsoft.com/office/drawing/2014/main" id="{421DC865-DFDA-4958-8E3B-4462FED5FFB8}"/>
              </a:ext>
            </a:extLst>
          </p:cNvPr>
          <p:cNvSpPr txBox="1"/>
          <p:nvPr/>
        </p:nvSpPr>
        <p:spPr>
          <a:xfrm>
            <a:off x="7604911" y="4283617"/>
            <a:ext cx="184731" cy="369332"/>
          </a:xfrm>
          <a:prstGeom prst="rect">
            <a:avLst/>
          </a:prstGeom>
          <a:noFill/>
        </p:spPr>
        <p:txBody>
          <a:bodyPr wrap="none" rtlCol="0">
            <a:spAutoFit/>
          </a:bodyPr>
          <a:lstStyle/>
          <a:p>
            <a:endParaRPr lang="en-NZ" dirty="0"/>
          </a:p>
        </p:txBody>
      </p:sp>
      <p:cxnSp>
        <p:nvCxnSpPr>
          <p:cNvPr id="19" name="Straight Connector 18">
            <a:extLst>
              <a:ext uri="{FF2B5EF4-FFF2-40B4-BE49-F238E27FC236}">
                <a16:creationId xmlns:a16="http://schemas.microsoft.com/office/drawing/2014/main" id="{4B1D3ED8-CFA4-4906-A19B-E57BDF27B38B}"/>
              </a:ext>
            </a:extLst>
          </p:cNvPr>
          <p:cNvCxnSpPr>
            <a:cxnSpLocks/>
          </p:cNvCxnSpPr>
          <p:nvPr/>
        </p:nvCxnSpPr>
        <p:spPr>
          <a:xfrm>
            <a:off x="6118382" y="2274502"/>
            <a:ext cx="0" cy="2677744"/>
          </a:xfrm>
          <a:prstGeom prst="line">
            <a:avLst/>
          </a:prstGeom>
          <a:ln w="57150"/>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26CC4DA-A60B-4966-940B-4B6C07DDB767}"/>
              </a:ext>
            </a:extLst>
          </p:cNvPr>
          <p:cNvCxnSpPr>
            <a:cxnSpLocks/>
          </p:cNvCxnSpPr>
          <p:nvPr/>
        </p:nvCxnSpPr>
        <p:spPr>
          <a:xfrm>
            <a:off x="2419584" y="4092648"/>
            <a:ext cx="5438330" cy="0"/>
          </a:xfrm>
          <a:prstGeom prst="line">
            <a:avLst/>
          </a:prstGeom>
          <a:ln w="571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288655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p:bldP spid="12" grpId="0"/>
      <p:bldP spid="13" grpId="0"/>
      <p:bldP spid="1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28623" y="2638426"/>
            <a:ext cx="8280000" cy="172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4" name="Picture 3">
            <a:extLst>
              <a:ext uri="{FF2B5EF4-FFF2-40B4-BE49-F238E27FC236}">
                <a16:creationId xmlns:a16="http://schemas.microsoft.com/office/drawing/2014/main" id="{A5F05901-7114-4A7D-9E46-0A4BDDE3FBE3}"/>
              </a:ext>
            </a:extLst>
          </p:cNvPr>
          <p:cNvPicPr>
            <a:picLocks noChangeAspect="1"/>
          </p:cNvPicPr>
          <p:nvPr/>
        </p:nvPicPr>
        <p:blipFill>
          <a:blip r:embed="rId3"/>
          <a:stretch>
            <a:fillRect/>
          </a:stretch>
        </p:blipFill>
        <p:spPr>
          <a:xfrm>
            <a:off x="428622" y="1852997"/>
            <a:ext cx="8280001" cy="2513429"/>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8F1A8CCF-E1D9-4ACD-A2F4-BAF7C8B16F02}"/>
              </a:ext>
            </a:extLst>
          </p:cNvPr>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Documenting REST APIs</a:t>
            </a:r>
          </a:p>
        </p:txBody>
      </p:sp>
    </p:spTree>
    <p:extLst>
      <p:ext uri="{BB962C8B-B14F-4D97-AF65-F5344CB8AC3E}">
        <p14:creationId xmlns:p14="http://schemas.microsoft.com/office/powerpoint/2010/main" val="3938400155"/>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336121-42C3-46A4-800A-E2A7AC548C1E}"/>
              </a:ext>
            </a:extLst>
          </p:cNvPr>
          <p:cNvSpPr/>
          <p:nvPr/>
        </p:nvSpPr>
        <p:spPr>
          <a:xfrm>
            <a:off x="2386738" y="2273748"/>
            <a:ext cx="5438330" cy="2678498"/>
          </a:xfrm>
          <a:prstGeom prst="rect">
            <a:avLst/>
          </a:prstGeom>
          <a:solidFill>
            <a:schemeClr val="bg1"/>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sz="8000" dirty="0">
              <a:solidFill>
                <a:schemeClr val="tx2"/>
              </a:solidFill>
            </a:endParaRPr>
          </a:p>
        </p:txBody>
      </p:sp>
      <p:cxnSp>
        <p:nvCxnSpPr>
          <p:cNvPr id="5" name="Straight Connector 4">
            <a:extLst>
              <a:ext uri="{FF2B5EF4-FFF2-40B4-BE49-F238E27FC236}">
                <a16:creationId xmlns:a16="http://schemas.microsoft.com/office/drawing/2014/main" id="{6C235DE2-EA32-46FA-8A9E-2AE55300A7DB}"/>
              </a:ext>
            </a:extLst>
          </p:cNvPr>
          <p:cNvCxnSpPr>
            <a:cxnSpLocks/>
          </p:cNvCxnSpPr>
          <p:nvPr/>
        </p:nvCxnSpPr>
        <p:spPr>
          <a:xfrm>
            <a:off x="4082861" y="2273748"/>
            <a:ext cx="0" cy="2678498"/>
          </a:xfrm>
          <a:prstGeom prst="line">
            <a:avLst/>
          </a:prstGeom>
          <a:ln w="5715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17D9D421-3ABE-4DAD-A3F3-954418B40DED}"/>
              </a:ext>
            </a:extLst>
          </p:cNvPr>
          <p:cNvCxnSpPr>
            <a:cxnSpLocks/>
          </p:cNvCxnSpPr>
          <p:nvPr/>
        </p:nvCxnSpPr>
        <p:spPr>
          <a:xfrm>
            <a:off x="2419584" y="3232751"/>
            <a:ext cx="5438330" cy="0"/>
          </a:xfrm>
          <a:prstGeom prst="line">
            <a:avLst/>
          </a:prstGeom>
          <a:ln w="5715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2FFF6076-05EA-4FA3-B4C0-661881F98BDB}"/>
              </a:ext>
            </a:extLst>
          </p:cNvPr>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Documenting REST APIs</a:t>
            </a:r>
          </a:p>
        </p:txBody>
      </p:sp>
      <p:sp>
        <p:nvSpPr>
          <p:cNvPr id="11" name="TextBox 10">
            <a:extLst>
              <a:ext uri="{FF2B5EF4-FFF2-40B4-BE49-F238E27FC236}">
                <a16:creationId xmlns:a16="http://schemas.microsoft.com/office/drawing/2014/main" id="{9C6734CC-88F5-46BE-8792-6C3D62C8E0B5}"/>
              </a:ext>
            </a:extLst>
          </p:cNvPr>
          <p:cNvSpPr txBox="1"/>
          <p:nvPr/>
        </p:nvSpPr>
        <p:spPr>
          <a:xfrm>
            <a:off x="2609251" y="1594134"/>
            <a:ext cx="1536824" cy="646331"/>
          </a:xfrm>
          <a:prstGeom prst="rect">
            <a:avLst/>
          </a:prstGeom>
          <a:noFill/>
        </p:spPr>
        <p:txBody>
          <a:bodyPr wrap="square" rtlCol="0">
            <a:spAutoFit/>
          </a:bodyPr>
          <a:lstStyle/>
          <a:p>
            <a:r>
              <a:rPr lang="en-US" dirty="0">
                <a:solidFill>
                  <a:schemeClr val="tx1">
                    <a:lumMod val="50000"/>
                  </a:schemeClr>
                </a:solidFill>
              </a:rPr>
              <a:t>Good for Humans</a:t>
            </a:r>
            <a:endParaRPr lang="en-NZ" dirty="0">
              <a:solidFill>
                <a:schemeClr val="tx1">
                  <a:lumMod val="50000"/>
                </a:schemeClr>
              </a:solidFill>
            </a:endParaRPr>
          </a:p>
        </p:txBody>
      </p:sp>
      <p:sp>
        <p:nvSpPr>
          <p:cNvPr id="12" name="TextBox 11">
            <a:extLst>
              <a:ext uri="{FF2B5EF4-FFF2-40B4-BE49-F238E27FC236}">
                <a16:creationId xmlns:a16="http://schemas.microsoft.com/office/drawing/2014/main" id="{A28A16D6-8864-4AC1-B849-7B6BE166806C}"/>
              </a:ext>
            </a:extLst>
          </p:cNvPr>
          <p:cNvSpPr txBox="1"/>
          <p:nvPr/>
        </p:nvSpPr>
        <p:spPr>
          <a:xfrm>
            <a:off x="4477471" y="1594133"/>
            <a:ext cx="1580976" cy="646331"/>
          </a:xfrm>
          <a:prstGeom prst="rect">
            <a:avLst/>
          </a:prstGeom>
          <a:noFill/>
        </p:spPr>
        <p:txBody>
          <a:bodyPr wrap="square" rtlCol="0">
            <a:spAutoFit/>
          </a:bodyPr>
          <a:lstStyle/>
          <a:p>
            <a:r>
              <a:rPr lang="en-US" dirty="0">
                <a:solidFill>
                  <a:schemeClr val="tx1">
                    <a:lumMod val="50000"/>
                  </a:schemeClr>
                </a:solidFill>
              </a:rPr>
              <a:t>Good for Computers</a:t>
            </a:r>
            <a:endParaRPr lang="en-NZ" dirty="0">
              <a:solidFill>
                <a:schemeClr val="tx1">
                  <a:lumMod val="50000"/>
                </a:schemeClr>
              </a:solidFill>
            </a:endParaRPr>
          </a:p>
        </p:txBody>
      </p:sp>
      <p:sp>
        <p:nvSpPr>
          <p:cNvPr id="13" name="TextBox 12">
            <a:extLst>
              <a:ext uri="{FF2B5EF4-FFF2-40B4-BE49-F238E27FC236}">
                <a16:creationId xmlns:a16="http://schemas.microsoft.com/office/drawing/2014/main" id="{0968D734-B33E-408A-8829-4869BC9B6B9E}"/>
              </a:ext>
            </a:extLst>
          </p:cNvPr>
          <p:cNvSpPr txBox="1"/>
          <p:nvPr/>
        </p:nvSpPr>
        <p:spPr>
          <a:xfrm>
            <a:off x="6439388" y="1589431"/>
            <a:ext cx="1257888" cy="646331"/>
          </a:xfrm>
          <a:prstGeom prst="rect">
            <a:avLst/>
          </a:prstGeom>
          <a:noFill/>
        </p:spPr>
        <p:txBody>
          <a:bodyPr wrap="square" rtlCol="0">
            <a:spAutoFit/>
          </a:bodyPr>
          <a:lstStyle/>
          <a:p>
            <a:r>
              <a:rPr lang="en-US" dirty="0">
                <a:solidFill>
                  <a:schemeClr val="tx1">
                    <a:lumMod val="50000"/>
                  </a:schemeClr>
                </a:solidFill>
              </a:rPr>
              <a:t>Easy to generate</a:t>
            </a:r>
            <a:endParaRPr lang="en-NZ" dirty="0">
              <a:solidFill>
                <a:schemeClr val="tx1">
                  <a:lumMod val="50000"/>
                </a:schemeClr>
              </a:solidFill>
            </a:endParaRPr>
          </a:p>
        </p:txBody>
      </p:sp>
      <p:sp>
        <p:nvSpPr>
          <p:cNvPr id="15" name="TextBox 14">
            <a:extLst>
              <a:ext uri="{FF2B5EF4-FFF2-40B4-BE49-F238E27FC236}">
                <a16:creationId xmlns:a16="http://schemas.microsoft.com/office/drawing/2014/main" id="{3016ADB0-CDFE-4C22-B1ED-567CAC0BFE1C}"/>
              </a:ext>
            </a:extLst>
          </p:cNvPr>
          <p:cNvSpPr txBox="1"/>
          <p:nvPr/>
        </p:nvSpPr>
        <p:spPr>
          <a:xfrm>
            <a:off x="488890" y="2430084"/>
            <a:ext cx="1897848" cy="646331"/>
          </a:xfrm>
          <a:prstGeom prst="rect">
            <a:avLst/>
          </a:prstGeom>
          <a:noFill/>
        </p:spPr>
        <p:txBody>
          <a:bodyPr wrap="square" rtlCol="0">
            <a:spAutoFit/>
          </a:bodyPr>
          <a:lstStyle/>
          <a:p>
            <a:r>
              <a:rPr lang="en-US" dirty="0">
                <a:solidFill>
                  <a:schemeClr val="tx1">
                    <a:lumMod val="50000"/>
                  </a:schemeClr>
                </a:solidFill>
              </a:rPr>
              <a:t>Manually written documentation</a:t>
            </a:r>
            <a:endParaRPr lang="en-NZ" dirty="0">
              <a:solidFill>
                <a:schemeClr val="tx1">
                  <a:lumMod val="50000"/>
                </a:schemeClr>
              </a:solidFill>
            </a:endParaRPr>
          </a:p>
        </p:txBody>
      </p:sp>
      <p:sp>
        <p:nvSpPr>
          <p:cNvPr id="16" name="TextBox 15">
            <a:extLst>
              <a:ext uri="{FF2B5EF4-FFF2-40B4-BE49-F238E27FC236}">
                <a16:creationId xmlns:a16="http://schemas.microsoft.com/office/drawing/2014/main" id="{421DC865-DFDA-4958-8E3B-4462FED5FFB8}"/>
              </a:ext>
            </a:extLst>
          </p:cNvPr>
          <p:cNvSpPr txBox="1"/>
          <p:nvPr/>
        </p:nvSpPr>
        <p:spPr>
          <a:xfrm>
            <a:off x="7604911" y="4283617"/>
            <a:ext cx="184731" cy="369332"/>
          </a:xfrm>
          <a:prstGeom prst="rect">
            <a:avLst/>
          </a:prstGeom>
          <a:noFill/>
        </p:spPr>
        <p:txBody>
          <a:bodyPr wrap="none" rtlCol="0">
            <a:spAutoFit/>
          </a:bodyPr>
          <a:lstStyle/>
          <a:p>
            <a:endParaRPr lang="en-NZ" dirty="0"/>
          </a:p>
        </p:txBody>
      </p:sp>
      <p:cxnSp>
        <p:nvCxnSpPr>
          <p:cNvPr id="19" name="Straight Connector 18">
            <a:extLst>
              <a:ext uri="{FF2B5EF4-FFF2-40B4-BE49-F238E27FC236}">
                <a16:creationId xmlns:a16="http://schemas.microsoft.com/office/drawing/2014/main" id="{4B1D3ED8-CFA4-4906-A19B-E57BDF27B38B}"/>
              </a:ext>
            </a:extLst>
          </p:cNvPr>
          <p:cNvCxnSpPr>
            <a:cxnSpLocks/>
          </p:cNvCxnSpPr>
          <p:nvPr/>
        </p:nvCxnSpPr>
        <p:spPr>
          <a:xfrm>
            <a:off x="6118382" y="2274502"/>
            <a:ext cx="0" cy="2677744"/>
          </a:xfrm>
          <a:prstGeom prst="line">
            <a:avLst/>
          </a:prstGeom>
          <a:ln w="57150"/>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26CC4DA-A60B-4966-940B-4B6C07DDB767}"/>
              </a:ext>
            </a:extLst>
          </p:cNvPr>
          <p:cNvCxnSpPr>
            <a:cxnSpLocks/>
          </p:cNvCxnSpPr>
          <p:nvPr/>
        </p:nvCxnSpPr>
        <p:spPr>
          <a:xfrm>
            <a:off x="2419584" y="4092648"/>
            <a:ext cx="5438330" cy="0"/>
          </a:xfrm>
          <a:prstGeom prst="line">
            <a:avLst/>
          </a:prstGeom>
          <a:ln w="57150"/>
        </p:spPr>
        <p:style>
          <a:lnRef idx="1">
            <a:schemeClr val="dk1"/>
          </a:lnRef>
          <a:fillRef idx="0">
            <a:schemeClr val="dk1"/>
          </a:fillRef>
          <a:effectRef idx="0">
            <a:schemeClr val="dk1"/>
          </a:effectRef>
          <a:fontRef idx="minor">
            <a:schemeClr val="tx1"/>
          </a:fontRef>
        </p:style>
      </p:cxnSp>
      <p:pic>
        <p:nvPicPr>
          <p:cNvPr id="27" name="Graphic 26" descr="Close with solid fill">
            <a:extLst>
              <a:ext uri="{FF2B5EF4-FFF2-40B4-BE49-F238E27FC236}">
                <a16:creationId xmlns:a16="http://schemas.microsoft.com/office/drawing/2014/main" id="{91F65B82-2506-44F5-B4D2-538013BD60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72000" y="2278674"/>
            <a:ext cx="914400" cy="914400"/>
          </a:xfrm>
          <a:prstGeom prst="rect">
            <a:avLst/>
          </a:prstGeom>
        </p:spPr>
      </p:pic>
      <p:pic>
        <p:nvPicPr>
          <p:cNvPr id="29" name="Graphic 28" descr="Checkmark with solid fill">
            <a:extLst>
              <a:ext uri="{FF2B5EF4-FFF2-40B4-BE49-F238E27FC236}">
                <a16:creationId xmlns:a16="http://schemas.microsoft.com/office/drawing/2014/main" id="{3CC98AFF-E72A-4D64-8A19-B6A3111DD81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77599" y="2278674"/>
            <a:ext cx="914400" cy="914400"/>
          </a:xfrm>
          <a:prstGeom prst="rect">
            <a:avLst/>
          </a:prstGeom>
        </p:spPr>
      </p:pic>
      <p:pic>
        <p:nvPicPr>
          <p:cNvPr id="31" name="Graphic 30" descr="Close with solid fill">
            <a:extLst>
              <a:ext uri="{FF2B5EF4-FFF2-40B4-BE49-F238E27FC236}">
                <a16:creationId xmlns:a16="http://schemas.microsoft.com/office/drawing/2014/main" id="{163345E1-035D-4E60-B33F-A9AC51684D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14525" y="2278674"/>
            <a:ext cx="914400" cy="914400"/>
          </a:xfrm>
          <a:prstGeom prst="rect">
            <a:avLst/>
          </a:prstGeom>
        </p:spPr>
      </p:pic>
      <p:sp>
        <p:nvSpPr>
          <p:cNvPr id="26" name="TextBox 25">
            <a:extLst>
              <a:ext uri="{FF2B5EF4-FFF2-40B4-BE49-F238E27FC236}">
                <a16:creationId xmlns:a16="http://schemas.microsoft.com/office/drawing/2014/main" id="{8764244B-551D-4A05-BE2C-476ACCF39FD5}"/>
              </a:ext>
            </a:extLst>
          </p:cNvPr>
          <p:cNvSpPr txBox="1"/>
          <p:nvPr/>
        </p:nvSpPr>
        <p:spPr>
          <a:xfrm>
            <a:off x="1114837" y="3460332"/>
            <a:ext cx="932504" cy="369332"/>
          </a:xfrm>
          <a:prstGeom prst="rect">
            <a:avLst/>
          </a:prstGeom>
          <a:noFill/>
        </p:spPr>
        <p:txBody>
          <a:bodyPr wrap="square" rtlCol="0">
            <a:spAutoFit/>
          </a:bodyPr>
          <a:lstStyle/>
          <a:p>
            <a:r>
              <a:rPr lang="en-US" dirty="0">
                <a:solidFill>
                  <a:schemeClr val="tx1">
                    <a:lumMod val="50000"/>
                  </a:schemeClr>
                </a:solidFill>
              </a:rPr>
              <a:t>WADL</a:t>
            </a:r>
            <a:endParaRPr lang="en-NZ" dirty="0">
              <a:solidFill>
                <a:schemeClr val="tx1">
                  <a:lumMod val="50000"/>
                </a:schemeClr>
              </a:solidFill>
            </a:endParaRPr>
          </a:p>
        </p:txBody>
      </p:sp>
    </p:spTree>
    <p:extLst>
      <p:ext uri="{BB962C8B-B14F-4D97-AF65-F5344CB8AC3E}">
        <p14:creationId xmlns:p14="http://schemas.microsoft.com/office/powerpoint/2010/main" val="13299602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7D07D26-955E-443F-9E30-64A258920C61}"/>
              </a:ext>
            </a:extLst>
          </p:cNvPr>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Documenting REST APIs</a:t>
            </a:r>
          </a:p>
        </p:txBody>
      </p:sp>
      <p:pic>
        <p:nvPicPr>
          <p:cNvPr id="3" name="Picture 2">
            <a:extLst>
              <a:ext uri="{FF2B5EF4-FFF2-40B4-BE49-F238E27FC236}">
                <a16:creationId xmlns:a16="http://schemas.microsoft.com/office/drawing/2014/main" id="{9293BCB9-EE80-44F0-A9E5-59EB4B6D3755}"/>
              </a:ext>
            </a:extLst>
          </p:cNvPr>
          <p:cNvPicPr>
            <a:picLocks noChangeAspect="1"/>
          </p:cNvPicPr>
          <p:nvPr/>
        </p:nvPicPr>
        <p:blipFill>
          <a:blip r:embed="rId3"/>
          <a:stretch>
            <a:fillRect/>
          </a:stretch>
        </p:blipFill>
        <p:spPr>
          <a:xfrm>
            <a:off x="3146049" y="2611971"/>
            <a:ext cx="5929961" cy="2141915"/>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5690B9E7-2699-44C7-BA9C-0D40A331CCC3}"/>
              </a:ext>
            </a:extLst>
          </p:cNvPr>
          <p:cNvSpPr txBox="1"/>
          <p:nvPr/>
        </p:nvSpPr>
        <p:spPr>
          <a:xfrm>
            <a:off x="4929831" y="1598020"/>
            <a:ext cx="1544205" cy="646331"/>
          </a:xfrm>
          <a:prstGeom prst="rect">
            <a:avLst/>
          </a:prstGeom>
          <a:noFill/>
        </p:spPr>
        <p:txBody>
          <a:bodyPr wrap="none" rtlCol="0">
            <a:spAutoFit/>
          </a:bodyPr>
          <a:lstStyle/>
          <a:p>
            <a:r>
              <a:rPr lang="en-US" sz="3600" b="1" dirty="0">
                <a:solidFill>
                  <a:schemeClr val="tx1">
                    <a:lumMod val="50000"/>
                  </a:schemeClr>
                </a:solidFill>
              </a:rPr>
              <a:t>WADL</a:t>
            </a:r>
            <a:endParaRPr lang="en-NZ" sz="3600" b="1" dirty="0">
              <a:solidFill>
                <a:schemeClr val="tx1">
                  <a:lumMod val="50000"/>
                </a:schemeClr>
              </a:solidFill>
            </a:endParaRPr>
          </a:p>
        </p:txBody>
      </p:sp>
      <p:pic>
        <p:nvPicPr>
          <p:cNvPr id="6" name="Picture 5">
            <a:extLst>
              <a:ext uri="{FF2B5EF4-FFF2-40B4-BE49-F238E27FC236}">
                <a16:creationId xmlns:a16="http://schemas.microsoft.com/office/drawing/2014/main" id="{4BFDB903-0FFC-4BD6-ABF6-6010A449F4C7}"/>
              </a:ext>
            </a:extLst>
          </p:cNvPr>
          <p:cNvPicPr>
            <a:picLocks noChangeAspect="1"/>
          </p:cNvPicPr>
          <p:nvPr/>
        </p:nvPicPr>
        <p:blipFill>
          <a:blip r:embed="rId4"/>
          <a:stretch>
            <a:fillRect/>
          </a:stretch>
        </p:blipFill>
        <p:spPr>
          <a:xfrm>
            <a:off x="0" y="1389084"/>
            <a:ext cx="3060072" cy="3916631"/>
          </a:xfrm>
          <a:prstGeom prst="rect">
            <a:avLst/>
          </a:prstGeom>
        </p:spPr>
      </p:pic>
      <p:sp>
        <p:nvSpPr>
          <p:cNvPr id="11" name="Oval 10">
            <a:extLst>
              <a:ext uri="{FF2B5EF4-FFF2-40B4-BE49-F238E27FC236}">
                <a16:creationId xmlns:a16="http://schemas.microsoft.com/office/drawing/2014/main" id="{30377F99-DCB2-45DB-A323-59DDFEA4381E}"/>
              </a:ext>
            </a:extLst>
          </p:cNvPr>
          <p:cNvSpPr/>
          <p:nvPr/>
        </p:nvSpPr>
        <p:spPr>
          <a:xfrm>
            <a:off x="104204" y="4499572"/>
            <a:ext cx="927891" cy="471597"/>
          </a:xfrm>
          <a:prstGeom prst="ellipse">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3280081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336121-42C3-46A4-800A-E2A7AC548C1E}"/>
              </a:ext>
            </a:extLst>
          </p:cNvPr>
          <p:cNvSpPr/>
          <p:nvPr/>
        </p:nvSpPr>
        <p:spPr>
          <a:xfrm>
            <a:off x="2386738" y="2273748"/>
            <a:ext cx="5438330" cy="2678498"/>
          </a:xfrm>
          <a:prstGeom prst="rect">
            <a:avLst/>
          </a:prstGeom>
          <a:solidFill>
            <a:schemeClr val="bg1"/>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sz="8000" dirty="0">
              <a:solidFill>
                <a:schemeClr val="tx2"/>
              </a:solidFill>
            </a:endParaRPr>
          </a:p>
        </p:txBody>
      </p:sp>
      <p:cxnSp>
        <p:nvCxnSpPr>
          <p:cNvPr id="5" name="Straight Connector 4">
            <a:extLst>
              <a:ext uri="{FF2B5EF4-FFF2-40B4-BE49-F238E27FC236}">
                <a16:creationId xmlns:a16="http://schemas.microsoft.com/office/drawing/2014/main" id="{6C235DE2-EA32-46FA-8A9E-2AE55300A7DB}"/>
              </a:ext>
            </a:extLst>
          </p:cNvPr>
          <p:cNvCxnSpPr>
            <a:cxnSpLocks/>
          </p:cNvCxnSpPr>
          <p:nvPr/>
        </p:nvCxnSpPr>
        <p:spPr>
          <a:xfrm>
            <a:off x="4082861" y="2273748"/>
            <a:ext cx="0" cy="2678498"/>
          </a:xfrm>
          <a:prstGeom prst="line">
            <a:avLst/>
          </a:prstGeom>
          <a:ln w="5715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17D9D421-3ABE-4DAD-A3F3-954418B40DED}"/>
              </a:ext>
            </a:extLst>
          </p:cNvPr>
          <p:cNvCxnSpPr>
            <a:cxnSpLocks/>
          </p:cNvCxnSpPr>
          <p:nvPr/>
        </p:nvCxnSpPr>
        <p:spPr>
          <a:xfrm>
            <a:off x="2419584" y="3232751"/>
            <a:ext cx="5438330" cy="0"/>
          </a:xfrm>
          <a:prstGeom prst="line">
            <a:avLst/>
          </a:prstGeom>
          <a:ln w="5715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2FFF6076-05EA-4FA3-B4C0-661881F98BDB}"/>
              </a:ext>
            </a:extLst>
          </p:cNvPr>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Documenting REST APIs</a:t>
            </a:r>
          </a:p>
        </p:txBody>
      </p:sp>
      <p:sp>
        <p:nvSpPr>
          <p:cNvPr id="11" name="TextBox 10">
            <a:extLst>
              <a:ext uri="{FF2B5EF4-FFF2-40B4-BE49-F238E27FC236}">
                <a16:creationId xmlns:a16="http://schemas.microsoft.com/office/drawing/2014/main" id="{9C6734CC-88F5-46BE-8792-6C3D62C8E0B5}"/>
              </a:ext>
            </a:extLst>
          </p:cNvPr>
          <p:cNvSpPr txBox="1"/>
          <p:nvPr/>
        </p:nvSpPr>
        <p:spPr>
          <a:xfrm>
            <a:off x="2609251" y="1594134"/>
            <a:ext cx="1536824" cy="646331"/>
          </a:xfrm>
          <a:prstGeom prst="rect">
            <a:avLst/>
          </a:prstGeom>
          <a:noFill/>
        </p:spPr>
        <p:txBody>
          <a:bodyPr wrap="square" rtlCol="0">
            <a:spAutoFit/>
          </a:bodyPr>
          <a:lstStyle/>
          <a:p>
            <a:r>
              <a:rPr lang="en-US" dirty="0">
                <a:solidFill>
                  <a:schemeClr val="tx1">
                    <a:lumMod val="50000"/>
                  </a:schemeClr>
                </a:solidFill>
              </a:rPr>
              <a:t>Good for Humans</a:t>
            </a:r>
            <a:endParaRPr lang="en-NZ" dirty="0">
              <a:solidFill>
                <a:schemeClr val="tx1">
                  <a:lumMod val="50000"/>
                </a:schemeClr>
              </a:solidFill>
            </a:endParaRPr>
          </a:p>
        </p:txBody>
      </p:sp>
      <p:sp>
        <p:nvSpPr>
          <p:cNvPr id="12" name="TextBox 11">
            <a:extLst>
              <a:ext uri="{FF2B5EF4-FFF2-40B4-BE49-F238E27FC236}">
                <a16:creationId xmlns:a16="http://schemas.microsoft.com/office/drawing/2014/main" id="{A28A16D6-8864-4AC1-B849-7B6BE166806C}"/>
              </a:ext>
            </a:extLst>
          </p:cNvPr>
          <p:cNvSpPr txBox="1"/>
          <p:nvPr/>
        </p:nvSpPr>
        <p:spPr>
          <a:xfrm>
            <a:off x="4477471" y="1594133"/>
            <a:ext cx="1580976" cy="646331"/>
          </a:xfrm>
          <a:prstGeom prst="rect">
            <a:avLst/>
          </a:prstGeom>
          <a:noFill/>
        </p:spPr>
        <p:txBody>
          <a:bodyPr wrap="square" rtlCol="0">
            <a:spAutoFit/>
          </a:bodyPr>
          <a:lstStyle/>
          <a:p>
            <a:r>
              <a:rPr lang="en-US" dirty="0">
                <a:solidFill>
                  <a:schemeClr val="tx1">
                    <a:lumMod val="50000"/>
                  </a:schemeClr>
                </a:solidFill>
              </a:rPr>
              <a:t>Good for Computers</a:t>
            </a:r>
            <a:endParaRPr lang="en-NZ" dirty="0">
              <a:solidFill>
                <a:schemeClr val="tx1">
                  <a:lumMod val="50000"/>
                </a:schemeClr>
              </a:solidFill>
            </a:endParaRPr>
          </a:p>
        </p:txBody>
      </p:sp>
      <p:sp>
        <p:nvSpPr>
          <p:cNvPr id="13" name="TextBox 12">
            <a:extLst>
              <a:ext uri="{FF2B5EF4-FFF2-40B4-BE49-F238E27FC236}">
                <a16:creationId xmlns:a16="http://schemas.microsoft.com/office/drawing/2014/main" id="{0968D734-B33E-408A-8829-4869BC9B6B9E}"/>
              </a:ext>
            </a:extLst>
          </p:cNvPr>
          <p:cNvSpPr txBox="1"/>
          <p:nvPr/>
        </p:nvSpPr>
        <p:spPr>
          <a:xfrm>
            <a:off x="6439388" y="1589431"/>
            <a:ext cx="1257888" cy="646331"/>
          </a:xfrm>
          <a:prstGeom prst="rect">
            <a:avLst/>
          </a:prstGeom>
          <a:noFill/>
        </p:spPr>
        <p:txBody>
          <a:bodyPr wrap="square" rtlCol="0">
            <a:spAutoFit/>
          </a:bodyPr>
          <a:lstStyle/>
          <a:p>
            <a:r>
              <a:rPr lang="en-US" dirty="0">
                <a:solidFill>
                  <a:schemeClr val="tx1">
                    <a:lumMod val="50000"/>
                  </a:schemeClr>
                </a:solidFill>
              </a:rPr>
              <a:t>Easy to generate</a:t>
            </a:r>
            <a:endParaRPr lang="en-NZ" dirty="0">
              <a:solidFill>
                <a:schemeClr val="tx1">
                  <a:lumMod val="50000"/>
                </a:schemeClr>
              </a:solidFill>
            </a:endParaRPr>
          </a:p>
        </p:txBody>
      </p:sp>
      <p:sp>
        <p:nvSpPr>
          <p:cNvPr id="15" name="TextBox 14">
            <a:extLst>
              <a:ext uri="{FF2B5EF4-FFF2-40B4-BE49-F238E27FC236}">
                <a16:creationId xmlns:a16="http://schemas.microsoft.com/office/drawing/2014/main" id="{3016ADB0-CDFE-4C22-B1ED-567CAC0BFE1C}"/>
              </a:ext>
            </a:extLst>
          </p:cNvPr>
          <p:cNvSpPr txBox="1"/>
          <p:nvPr/>
        </p:nvSpPr>
        <p:spPr>
          <a:xfrm>
            <a:off x="488890" y="2430084"/>
            <a:ext cx="1897848" cy="646331"/>
          </a:xfrm>
          <a:prstGeom prst="rect">
            <a:avLst/>
          </a:prstGeom>
          <a:noFill/>
        </p:spPr>
        <p:txBody>
          <a:bodyPr wrap="square" rtlCol="0">
            <a:spAutoFit/>
          </a:bodyPr>
          <a:lstStyle/>
          <a:p>
            <a:r>
              <a:rPr lang="en-US" dirty="0">
                <a:solidFill>
                  <a:schemeClr val="tx1">
                    <a:lumMod val="50000"/>
                  </a:schemeClr>
                </a:solidFill>
              </a:rPr>
              <a:t>Manually written documentation</a:t>
            </a:r>
            <a:endParaRPr lang="en-NZ" dirty="0">
              <a:solidFill>
                <a:schemeClr val="tx1">
                  <a:lumMod val="50000"/>
                </a:schemeClr>
              </a:solidFill>
            </a:endParaRPr>
          </a:p>
        </p:txBody>
      </p:sp>
      <p:sp>
        <p:nvSpPr>
          <p:cNvPr id="16" name="TextBox 15">
            <a:extLst>
              <a:ext uri="{FF2B5EF4-FFF2-40B4-BE49-F238E27FC236}">
                <a16:creationId xmlns:a16="http://schemas.microsoft.com/office/drawing/2014/main" id="{421DC865-DFDA-4958-8E3B-4462FED5FFB8}"/>
              </a:ext>
            </a:extLst>
          </p:cNvPr>
          <p:cNvSpPr txBox="1"/>
          <p:nvPr/>
        </p:nvSpPr>
        <p:spPr>
          <a:xfrm>
            <a:off x="7604911" y="4283617"/>
            <a:ext cx="184731" cy="369332"/>
          </a:xfrm>
          <a:prstGeom prst="rect">
            <a:avLst/>
          </a:prstGeom>
          <a:noFill/>
        </p:spPr>
        <p:txBody>
          <a:bodyPr wrap="none" rtlCol="0">
            <a:spAutoFit/>
          </a:bodyPr>
          <a:lstStyle/>
          <a:p>
            <a:endParaRPr lang="en-NZ" dirty="0"/>
          </a:p>
        </p:txBody>
      </p:sp>
      <p:cxnSp>
        <p:nvCxnSpPr>
          <p:cNvPr id="19" name="Straight Connector 18">
            <a:extLst>
              <a:ext uri="{FF2B5EF4-FFF2-40B4-BE49-F238E27FC236}">
                <a16:creationId xmlns:a16="http://schemas.microsoft.com/office/drawing/2014/main" id="{4B1D3ED8-CFA4-4906-A19B-E57BDF27B38B}"/>
              </a:ext>
            </a:extLst>
          </p:cNvPr>
          <p:cNvCxnSpPr>
            <a:cxnSpLocks/>
          </p:cNvCxnSpPr>
          <p:nvPr/>
        </p:nvCxnSpPr>
        <p:spPr>
          <a:xfrm>
            <a:off x="6118382" y="2274502"/>
            <a:ext cx="0" cy="2677744"/>
          </a:xfrm>
          <a:prstGeom prst="line">
            <a:avLst/>
          </a:prstGeom>
          <a:ln w="57150"/>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26CC4DA-A60B-4966-940B-4B6C07DDB767}"/>
              </a:ext>
            </a:extLst>
          </p:cNvPr>
          <p:cNvCxnSpPr>
            <a:cxnSpLocks/>
          </p:cNvCxnSpPr>
          <p:nvPr/>
        </p:nvCxnSpPr>
        <p:spPr>
          <a:xfrm>
            <a:off x="2419584" y="4092648"/>
            <a:ext cx="5438330" cy="0"/>
          </a:xfrm>
          <a:prstGeom prst="line">
            <a:avLst/>
          </a:prstGeom>
          <a:ln w="57150"/>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7FC0C7D8-AB1D-42C8-8BE2-6782749F07A8}"/>
              </a:ext>
            </a:extLst>
          </p:cNvPr>
          <p:cNvSpPr txBox="1"/>
          <p:nvPr/>
        </p:nvSpPr>
        <p:spPr>
          <a:xfrm>
            <a:off x="1114837" y="3460332"/>
            <a:ext cx="932504" cy="369332"/>
          </a:xfrm>
          <a:prstGeom prst="rect">
            <a:avLst/>
          </a:prstGeom>
          <a:noFill/>
        </p:spPr>
        <p:txBody>
          <a:bodyPr wrap="square" rtlCol="0">
            <a:spAutoFit/>
          </a:bodyPr>
          <a:lstStyle/>
          <a:p>
            <a:r>
              <a:rPr lang="en-US" dirty="0">
                <a:solidFill>
                  <a:schemeClr val="tx1">
                    <a:lumMod val="50000"/>
                  </a:schemeClr>
                </a:solidFill>
              </a:rPr>
              <a:t>WADL</a:t>
            </a:r>
            <a:endParaRPr lang="en-NZ" dirty="0">
              <a:solidFill>
                <a:schemeClr val="tx1">
                  <a:lumMod val="50000"/>
                </a:schemeClr>
              </a:solidFill>
            </a:endParaRPr>
          </a:p>
        </p:txBody>
      </p:sp>
      <p:sp>
        <p:nvSpPr>
          <p:cNvPr id="25" name="TextBox 24">
            <a:extLst>
              <a:ext uri="{FF2B5EF4-FFF2-40B4-BE49-F238E27FC236}">
                <a16:creationId xmlns:a16="http://schemas.microsoft.com/office/drawing/2014/main" id="{C4D8063C-A63A-4E17-92B3-1CEDD0C66992}"/>
              </a:ext>
            </a:extLst>
          </p:cNvPr>
          <p:cNvSpPr txBox="1"/>
          <p:nvPr/>
        </p:nvSpPr>
        <p:spPr>
          <a:xfrm>
            <a:off x="918651" y="4370547"/>
            <a:ext cx="1324876" cy="369332"/>
          </a:xfrm>
          <a:prstGeom prst="rect">
            <a:avLst/>
          </a:prstGeom>
          <a:noFill/>
        </p:spPr>
        <p:txBody>
          <a:bodyPr wrap="square" rtlCol="0">
            <a:spAutoFit/>
          </a:bodyPr>
          <a:lstStyle/>
          <a:p>
            <a:r>
              <a:rPr lang="en-US" dirty="0">
                <a:solidFill>
                  <a:schemeClr val="tx1">
                    <a:lumMod val="50000"/>
                  </a:schemeClr>
                </a:solidFill>
              </a:rPr>
              <a:t>OpenAPI</a:t>
            </a:r>
            <a:endParaRPr lang="en-NZ" dirty="0">
              <a:solidFill>
                <a:schemeClr val="tx1">
                  <a:lumMod val="50000"/>
                </a:schemeClr>
              </a:solidFill>
            </a:endParaRPr>
          </a:p>
        </p:txBody>
      </p:sp>
      <p:pic>
        <p:nvPicPr>
          <p:cNvPr id="27" name="Graphic 26" descr="Close with solid fill">
            <a:extLst>
              <a:ext uri="{FF2B5EF4-FFF2-40B4-BE49-F238E27FC236}">
                <a16:creationId xmlns:a16="http://schemas.microsoft.com/office/drawing/2014/main" id="{91F65B82-2506-44F5-B4D2-538013BD60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72000" y="2278674"/>
            <a:ext cx="914400" cy="914400"/>
          </a:xfrm>
          <a:prstGeom prst="rect">
            <a:avLst/>
          </a:prstGeom>
        </p:spPr>
      </p:pic>
      <p:pic>
        <p:nvPicPr>
          <p:cNvPr id="29" name="Graphic 28" descr="Checkmark with solid fill">
            <a:extLst>
              <a:ext uri="{FF2B5EF4-FFF2-40B4-BE49-F238E27FC236}">
                <a16:creationId xmlns:a16="http://schemas.microsoft.com/office/drawing/2014/main" id="{3CC98AFF-E72A-4D64-8A19-B6A3111DD81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77599" y="2278674"/>
            <a:ext cx="914400" cy="914400"/>
          </a:xfrm>
          <a:prstGeom prst="rect">
            <a:avLst/>
          </a:prstGeom>
        </p:spPr>
      </p:pic>
      <p:pic>
        <p:nvPicPr>
          <p:cNvPr id="30" name="Graphic 29" descr="Checkmark with solid fill">
            <a:extLst>
              <a:ext uri="{FF2B5EF4-FFF2-40B4-BE49-F238E27FC236}">
                <a16:creationId xmlns:a16="http://schemas.microsoft.com/office/drawing/2014/main" id="{152A7A90-8949-48CE-9118-BE81E772620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14525" y="3187798"/>
            <a:ext cx="914400" cy="914400"/>
          </a:xfrm>
          <a:prstGeom prst="rect">
            <a:avLst/>
          </a:prstGeom>
        </p:spPr>
      </p:pic>
      <p:pic>
        <p:nvPicPr>
          <p:cNvPr id="31" name="Graphic 30" descr="Close with solid fill">
            <a:extLst>
              <a:ext uri="{FF2B5EF4-FFF2-40B4-BE49-F238E27FC236}">
                <a16:creationId xmlns:a16="http://schemas.microsoft.com/office/drawing/2014/main" id="{163345E1-035D-4E60-B33F-A9AC51684D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14525" y="2278674"/>
            <a:ext cx="914400" cy="914400"/>
          </a:xfrm>
          <a:prstGeom prst="rect">
            <a:avLst/>
          </a:prstGeom>
        </p:spPr>
      </p:pic>
      <p:pic>
        <p:nvPicPr>
          <p:cNvPr id="33" name="Graphic 32" descr="Close with solid fill">
            <a:extLst>
              <a:ext uri="{FF2B5EF4-FFF2-40B4-BE49-F238E27FC236}">
                <a16:creationId xmlns:a16="http://schemas.microsoft.com/office/drawing/2014/main" id="{734C05BB-6044-4636-941C-C88540295E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77599" y="3187798"/>
            <a:ext cx="914400" cy="914400"/>
          </a:xfrm>
          <a:prstGeom prst="rect">
            <a:avLst/>
          </a:prstGeom>
        </p:spPr>
      </p:pic>
      <p:sp>
        <p:nvSpPr>
          <p:cNvPr id="37" name="TextBox 36">
            <a:extLst>
              <a:ext uri="{FF2B5EF4-FFF2-40B4-BE49-F238E27FC236}">
                <a16:creationId xmlns:a16="http://schemas.microsoft.com/office/drawing/2014/main" id="{886FA77D-B725-450C-BDD6-E010DB898D4C}"/>
              </a:ext>
            </a:extLst>
          </p:cNvPr>
          <p:cNvSpPr txBox="1"/>
          <p:nvPr/>
        </p:nvSpPr>
        <p:spPr>
          <a:xfrm>
            <a:off x="4716103" y="3165915"/>
            <a:ext cx="1044619" cy="1015663"/>
          </a:xfrm>
          <a:prstGeom prst="rect">
            <a:avLst/>
          </a:prstGeom>
          <a:noFill/>
        </p:spPr>
        <p:txBody>
          <a:bodyPr wrap="square" rtlCol="0">
            <a:spAutoFit/>
          </a:bodyPr>
          <a:lstStyle/>
          <a:p>
            <a:r>
              <a:rPr lang="en-US" sz="6000" b="1" dirty="0">
                <a:solidFill>
                  <a:schemeClr val="tx2"/>
                </a:solidFill>
              </a:rPr>
              <a:t>?</a:t>
            </a:r>
            <a:endParaRPr lang="en-NZ" sz="6000" b="1" dirty="0"/>
          </a:p>
        </p:txBody>
      </p:sp>
    </p:spTree>
    <p:extLst>
      <p:ext uri="{BB962C8B-B14F-4D97-AF65-F5344CB8AC3E}">
        <p14:creationId xmlns:p14="http://schemas.microsoft.com/office/powerpoint/2010/main" val="36676138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7D07D26-955E-443F-9E30-64A258920C61}"/>
              </a:ext>
            </a:extLst>
          </p:cNvPr>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Documenting REST APIs</a:t>
            </a:r>
          </a:p>
        </p:txBody>
      </p:sp>
      <p:pic>
        <p:nvPicPr>
          <p:cNvPr id="7" name="Picture 4">
            <a:extLst>
              <a:ext uri="{FF2B5EF4-FFF2-40B4-BE49-F238E27FC236}">
                <a16:creationId xmlns:a16="http://schemas.microsoft.com/office/drawing/2014/main" id="{94E3CCB4-B275-4AAA-9EFC-4BB5A2A403D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6277" y="43840"/>
            <a:ext cx="1617970" cy="8415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EED0873-373C-474D-A193-F0B9835ABD0C}"/>
              </a:ext>
            </a:extLst>
          </p:cNvPr>
          <p:cNvPicPr>
            <a:picLocks noChangeAspect="1"/>
          </p:cNvPicPr>
          <p:nvPr/>
        </p:nvPicPr>
        <p:blipFill>
          <a:blip r:embed="rId4"/>
          <a:stretch>
            <a:fillRect/>
          </a:stretch>
        </p:blipFill>
        <p:spPr>
          <a:xfrm>
            <a:off x="1495404" y="1079068"/>
            <a:ext cx="6153192" cy="452518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23353732"/>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336121-42C3-46A4-800A-E2A7AC548C1E}"/>
              </a:ext>
            </a:extLst>
          </p:cNvPr>
          <p:cNvSpPr/>
          <p:nvPr/>
        </p:nvSpPr>
        <p:spPr>
          <a:xfrm>
            <a:off x="2386738" y="2273748"/>
            <a:ext cx="5438330" cy="2678498"/>
          </a:xfrm>
          <a:prstGeom prst="rect">
            <a:avLst/>
          </a:prstGeom>
          <a:solidFill>
            <a:schemeClr val="bg1"/>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sz="8000" dirty="0">
              <a:solidFill>
                <a:schemeClr val="tx2"/>
              </a:solidFill>
            </a:endParaRPr>
          </a:p>
        </p:txBody>
      </p:sp>
      <p:cxnSp>
        <p:nvCxnSpPr>
          <p:cNvPr id="5" name="Straight Connector 4">
            <a:extLst>
              <a:ext uri="{FF2B5EF4-FFF2-40B4-BE49-F238E27FC236}">
                <a16:creationId xmlns:a16="http://schemas.microsoft.com/office/drawing/2014/main" id="{6C235DE2-EA32-46FA-8A9E-2AE55300A7DB}"/>
              </a:ext>
            </a:extLst>
          </p:cNvPr>
          <p:cNvCxnSpPr>
            <a:cxnSpLocks/>
          </p:cNvCxnSpPr>
          <p:nvPr/>
        </p:nvCxnSpPr>
        <p:spPr>
          <a:xfrm>
            <a:off x="4082861" y="2273748"/>
            <a:ext cx="0" cy="2678498"/>
          </a:xfrm>
          <a:prstGeom prst="line">
            <a:avLst/>
          </a:prstGeom>
          <a:ln w="5715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17D9D421-3ABE-4DAD-A3F3-954418B40DED}"/>
              </a:ext>
            </a:extLst>
          </p:cNvPr>
          <p:cNvCxnSpPr>
            <a:cxnSpLocks/>
          </p:cNvCxnSpPr>
          <p:nvPr/>
        </p:nvCxnSpPr>
        <p:spPr>
          <a:xfrm>
            <a:off x="2419584" y="3232751"/>
            <a:ext cx="5438330" cy="0"/>
          </a:xfrm>
          <a:prstGeom prst="line">
            <a:avLst/>
          </a:prstGeom>
          <a:ln w="5715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2FFF6076-05EA-4FA3-B4C0-661881F98BDB}"/>
              </a:ext>
            </a:extLst>
          </p:cNvPr>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Documenting REST APIs</a:t>
            </a:r>
          </a:p>
        </p:txBody>
      </p:sp>
      <p:sp>
        <p:nvSpPr>
          <p:cNvPr id="11" name="TextBox 10">
            <a:extLst>
              <a:ext uri="{FF2B5EF4-FFF2-40B4-BE49-F238E27FC236}">
                <a16:creationId xmlns:a16="http://schemas.microsoft.com/office/drawing/2014/main" id="{9C6734CC-88F5-46BE-8792-6C3D62C8E0B5}"/>
              </a:ext>
            </a:extLst>
          </p:cNvPr>
          <p:cNvSpPr txBox="1"/>
          <p:nvPr/>
        </p:nvSpPr>
        <p:spPr>
          <a:xfrm>
            <a:off x="2609251" y="1594134"/>
            <a:ext cx="1536824" cy="646331"/>
          </a:xfrm>
          <a:prstGeom prst="rect">
            <a:avLst/>
          </a:prstGeom>
          <a:noFill/>
        </p:spPr>
        <p:txBody>
          <a:bodyPr wrap="square" rtlCol="0">
            <a:spAutoFit/>
          </a:bodyPr>
          <a:lstStyle/>
          <a:p>
            <a:r>
              <a:rPr lang="en-US" dirty="0">
                <a:solidFill>
                  <a:schemeClr val="tx1">
                    <a:lumMod val="50000"/>
                  </a:schemeClr>
                </a:solidFill>
              </a:rPr>
              <a:t>Good for Humans</a:t>
            </a:r>
            <a:endParaRPr lang="en-NZ" dirty="0">
              <a:solidFill>
                <a:schemeClr val="tx1">
                  <a:lumMod val="50000"/>
                </a:schemeClr>
              </a:solidFill>
            </a:endParaRPr>
          </a:p>
        </p:txBody>
      </p:sp>
      <p:sp>
        <p:nvSpPr>
          <p:cNvPr id="12" name="TextBox 11">
            <a:extLst>
              <a:ext uri="{FF2B5EF4-FFF2-40B4-BE49-F238E27FC236}">
                <a16:creationId xmlns:a16="http://schemas.microsoft.com/office/drawing/2014/main" id="{A28A16D6-8864-4AC1-B849-7B6BE166806C}"/>
              </a:ext>
            </a:extLst>
          </p:cNvPr>
          <p:cNvSpPr txBox="1"/>
          <p:nvPr/>
        </p:nvSpPr>
        <p:spPr>
          <a:xfrm>
            <a:off x="4477471" y="1594133"/>
            <a:ext cx="1580976" cy="646331"/>
          </a:xfrm>
          <a:prstGeom prst="rect">
            <a:avLst/>
          </a:prstGeom>
          <a:noFill/>
        </p:spPr>
        <p:txBody>
          <a:bodyPr wrap="square" rtlCol="0">
            <a:spAutoFit/>
          </a:bodyPr>
          <a:lstStyle/>
          <a:p>
            <a:r>
              <a:rPr lang="en-US" dirty="0">
                <a:solidFill>
                  <a:schemeClr val="tx1">
                    <a:lumMod val="50000"/>
                  </a:schemeClr>
                </a:solidFill>
              </a:rPr>
              <a:t>Good for Computers</a:t>
            </a:r>
            <a:endParaRPr lang="en-NZ" dirty="0">
              <a:solidFill>
                <a:schemeClr val="tx1">
                  <a:lumMod val="50000"/>
                </a:schemeClr>
              </a:solidFill>
            </a:endParaRPr>
          </a:p>
        </p:txBody>
      </p:sp>
      <p:sp>
        <p:nvSpPr>
          <p:cNvPr id="13" name="TextBox 12">
            <a:extLst>
              <a:ext uri="{FF2B5EF4-FFF2-40B4-BE49-F238E27FC236}">
                <a16:creationId xmlns:a16="http://schemas.microsoft.com/office/drawing/2014/main" id="{0968D734-B33E-408A-8829-4869BC9B6B9E}"/>
              </a:ext>
            </a:extLst>
          </p:cNvPr>
          <p:cNvSpPr txBox="1"/>
          <p:nvPr/>
        </p:nvSpPr>
        <p:spPr>
          <a:xfrm>
            <a:off x="6439388" y="1589431"/>
            <a:ext cx="1257888" cy="646331"/>
          </a:xfrm>
          <a:prstGeom prst="rect">
            <a:avLst/>
          </a:prstGeom>
          <a:noFill/>
        </p:spPr>
        <p:txBody>
          <a:bodyPr wrap="square" rtlCol="0">
            <a:spAutoFit/>
          </a:bodyPr>
          <a:lstStyle/>
          <a:p>
            <a:r>
              <a:rPr lang="en-US" dirty="0">
                <a:solidFill>
                  <a:schemeClr val="tx1">
                    <a:lumMod val="50000"/>
                  </a:schemeClr>
                </a:solidFill>
              </a:rPr>
              <a:t>Easy to generate</a:t>
            </a:r>
            <a:endParaRPr lang="en-NZ" dirty="0">
              <a:solidFill>
                <a:schemeClr val="tx1">
                  <a:lumMod val="50000"/>
                </a:schemeClr>
              </a:solidFill>
            </a:endParaRPr>
          </a:p>
        </p:txBody>
      </p:sp>
      <p:sp>
        <p:nvSpPr>
          <p:cNvPr id="15" name="TextBox 14">
            <a:extLst>
              <a:ext uri="{FF2B5EF4-FFF2-40B4-BE49-F238E27FC236}">
                <a16:creationId xmlns:a16="http://schemas.microsoft.com/office/drawing/2014/main" id="{3016ADB0-CDFE-4C22-B1ED-567CAC0BFE1C}"/>
              </a:ext>
            </a:extLst>
          </p:cNvPr>
          <p:cNvSpPr txBox="1"/>
          <p:nvPr/>
        </p:nvSpPr>
        <p:spPr>
          <a:xfrm>
            <a:off x="488890" y="2430084"/>
            <a:ext cx="1897848" cy="646331"/>
          </a:xfrm>
          <a:prstGeom prst="rect">
            <a:avLst/>
          </a:prstGeom>
          <a:noFill/>
        </p:spPr>
        <p:txBody>
          <a:bodyPr wrap="square" rtlCol="0">
            <a:spAutoFit/>
          </a:bodyPr>
          <a:lstStyle/>
          <a:p>
            <a:r>
              <a:rPr lang="en-US" dirty="0">
                <a:solidFill>
                  <a:schemeClr val="tx1">
                    <a:lumMod val="50000"/>
                  </a:schemeClr>
                </a:solidFill>
              </a:rPr>
              <a:t>Manually written documentation</a:t>
            </a:r>
            <a:endParaRPr lang="en-NZ" dirty="0">
              <a:solidFill>
                <a:schemeClr val="tx1">
                  <a:lumMod val="50000"/>
                </a:schemeClr>
              </a:solidFill>
            </a:endParaRPr>
          </a:p>
        </p:txBody>
      </p:sp>
      <p:sp>
        <p:nvSpPr>
          <p:cNvPr id="16" name="TextBox 15">
            <a:extLst>
              <a:ext uri="{FF2B5EF4-FFF2-40B4-BE49-F238E27FC236}">
                <a16:creationId xmlns:a16="http://schemas.microsoft.com/office/drawing/2014/main" id="{421DC865-DFDA-4958-8E3B-4462FED5FFB8}"/>
              </a:ext>
            </a:extLst>
          </p:cNvPr>
          <p:cNvSpPr txBox="1"/>
          <p:nvPr/>
        </p:nvSpPr>
        <p:spPr>
          <a:xfrm>
            <a:off x="7604911" y="4283617"/>
            <a:ext cx="184731" cy="369332"/>
          </a:xfrm>
          <a:prstGeom prst="rect">
            <a:avLst/>
          </a:prstGeom>
          <a:noFill/>
        </p:spPr>
        <p:txBody>
          <a:bodyPr wrap="none" rtlCol="0">
            <a:spAutoFit/>
          </a:bodyPr>
          <a:lstStyle/>
          <a:p>
            <a:endParaRPr lang="en-NZ" dirty="0"/>
          </a:p>
        </p:txBody>
      </p:sp>
      <p:cxnSp>
        <p:nvCxnSpPr>
          <p:cNvPr id="19" name="Straight Connector 18">
            <a:extLst>
              <a:ext uri="{FF2B5EF4-FFF2-40B4-BE49-F238E27FC236}">
                <a16:creationId xmlns:a16="http://schemas.microsoft.com/office/drawing/2014/main" id="{4B1D3ED8-CFA4-4906-A19B-E57BDF27B38B}"/>
              </a:ext>
            </a:extLst>
          </p:cNvPr>
          <p:cNvCxnSpPr>
            <a:cxnSpLocks/>
          </p:cNvCxnSpPr>
          <p:nvPr/>
        </p:nvCxnSpPr>
        <p:spPr>
          <a:xfrm>
            <a:off x="6118382" y="2274502"/>
            <a:ext cx="0" cy="2677744"/>
          </a:xfrm>
          <a:prstGeom prst="line">
            <a:avLst/>
          </a:prstGeom>
          <a:ln w="57150"/>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26CC4DA-A60B-4966-940B-4B6C07DDB767}"/>
              </a:ext>
            </a:extLst>
          </p:cNvPr>
          <p:cNvCxnSpPr>
            <a:cxnSpLocks/>
          </p:cNvCxnSpPr>
          <p:nvPr/>
        </p:nvCxnSpPr>
        <p:spPr>
          <a:xfrm>
            <a:off x="2419584" y="4092648"/>
            <a:ext cx="5438330" cy="0"/>
          </a:xfrm>
          <a:prstGeom prst="line">
            <a:avLst/>
          </a:prstGeom>
          <a:ln w="57150"/>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7FC0C7D8-AB1D-42C8-8BE2-6782749F07A8}"/>
              </a:ext>
            </a:extLst>
          </p:cNvPr>
          <p:cNvSpPr txBox="1"/>
          <p:nvPr/>
        </p:nvSpPr>
        <p:spPr>
          <a:xfrm>
            <a:off x="1114837" y="3460332"/>
            <a:ext cx="932504" cy="369332"/>
          </a:xfrm>
          <a:prstGeom prst="rect">
            <a:avLst/>
          </a:prstGeom>
          <a:noFill/>
        </p:spPr>
        <p:txBody>
          <a:bodyPr wrap="square" rtlCol="0">
            <a:spAutoFit/>
          </a:bodyPr>
          <a:lstStyle/>
          <a:p>
            <a:r>
              <a:rPr lang="en-US" dirty="0">
                <a:solidFill>
                  <a:schemeClr val="tx1">
                    <a:lumMod val="50000"/>
                  </a:schemeClr>
                </a:solidFill>
              </a:rPr>
              <a:t>WADL</a:t>
            </a:r>
            <a:endParaRPr lang="en-NZ" dirty="0">
              <a:solidFill>
                <a:schemeClr val="tx1">
                  <a:lumMod val="50000"/>
                </a:schemeClr>
              </a:solidFill>
            </a:endParaRPr>
          </a:p>
        </p:txBody>
      </p:sp>
      <p:sp>
        <p:nvSpPr>
          <p:cNvPr id="25" name="TextBox 24">
            <a:extLst>
              <a:ext uri="{FF2B5EF4-FFF2-40B4-BE49-F238E27FC236}">
                <a16:creationId xmlns:a16="http://schemas.microsoft.com/office/drawing/2014/main" id="{C4D8063C-A63A-4E17-92B3-1CEDD0C66992}"/>
              </a:ext>
            </a:extLst>
          </p:cNvPr>
          <p:cNvSpPr txBox="1"/>
          <p:nvPr/>
        </p:nvSpPr>
        <p:spPr>
          <a:xfrm>
            <a:off x="918651" y="4370547"/>
            <a:ext cx="1324876" cy="369332"/>
          </a:xfrm>
          <a:prstGeom prst="rect">
            <a:avLst/>
          </a:prstGeom>
          <a:noFill/>
        </p:spPr>
        <p:txBody>
          <a:bodyPr wrap="square" rtlCol="0">
            <a:spAutoFit/>
          </a:bodyPr>
          <a:lstStyle/>
          <a:p>
            <a:r>
              <a:rPr lang="en-US" dirty="0">
                <a:solidFill>
                  <a:schemeClr val="tx1">
                    <a:lumMod val="50000"/>
                  </a:schemeClr>
                </a:solidFill>
              </a:rPr>
              <a:t>OpenAPI</a:t>
            </a:r>
            <a:endParaRPr lang="en-NZ" dirty="0">
              <a:solidFill>
                <a:schemeClr val="tx1">
                  <a:lumMod val="50000"/>
                </a:schemeClr>
              </a:solidFill>
            </a:endParaRPr>
          </a:p>
        </p:txBody>
      </p:sp>
      <p:pic>
        <p:nvPicPr>
          <p:cNvPr id="27" name="Graphic 26" descr="Close with solid fill">
            <a:extLst>
              <a:ext uri="{FF2B5EF4-FFF2-40B4-BE49-F238E27FC236}">
                <a16:creationId xmlns:a16="http://schemas.microsoft.com/office/drawing/2014/main" id="{91F65B82-2506-44F5-B4D2-538013BD60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72000" y="2278674"/>
            <a:ext cx="914400" cy="914400"/>
          </a:xfrm>
          <a:prstGeom prst="rect">
            <a:avLst/>
          </a:prstGeom>
        </p:spPr>
      </p:pic>
      <p:pic>
        <p:nvPicPr>
          <p:cNvPr id="29" name="Graphic 28" descr="Checkmark with solid fill">
            <a:extLst>
              <a:ext uri="{FF2B5EF4-FFF2-40B4-BE49-F238E27FC236}">
                <a16:creationId xmlns:a16="http://schemas.microsoft.com/office/drawing/2014/main" id="{3CC98AFF-E72A-4D64-8A19-B6A3111DD81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77599" y="2278674"/>
            <a:ext cx="914400" cy="914400"/>
          </a:xfrm>
          <a:prstGeom prst="rect">
            <a:avLst/>
          </a:prstGeom>
        </p:spPr>
      </p:pic>
      <p:pic>
        <p:nvPicPr>
          <p:cNvPr id="30" name="Graphic 29" descr="Checkmark with solid fill">
            <a:extLst>
              <a:ext uri="{FF2B5EF4-FFF2-40B4-BE49-F238E27FC236}">
                <a16:creationId xmlns:a16="http://schemas.microsoft.com/office/drawing/2014/main" id="{152A7A90-8949-48CE-9118-BE81E772620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14525" y="3187798"/>
            <a:ext cx="914400" cy="914400"/>
          </a:xfrm>
          <a:prstGeom prst="rect">
            <a:avLst/>
          </a:prstGeom>
        </p:spPr>
      </p:pic>
      <p:pic>
        <p:nvPicPr>
          <p:cNvPr id="31" name="Graphic 30" descr="Close with solid fill">
            <a:extLst>
              <a:ext uri="{FF2B5EF4-FFF2-40B4-BE49-F238E27FC236}">
                <a16:creationId xmlns:a16="http://schemas.microsoft.com/office/drawing/2014/main" id="{163345E1-035D-4E60-B33F-A9AC51684D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14525" y="2278674"/>
            <a:ext cx="914400" cy="914400"/>
          </a:xfrm>
          <a:prstGeom prst="rect">
            <a:avLst/>
          </a:prstGeom>
        </p:spPr>
      </p:pic>
      <p:pic>
        <p:nvPicPr>
          <p:cNvPr id="33" name="Graphic 32" descr="Close with solid fill">
            <a:extLst>
              <a:ext uri="{FF2B5EF4-FFF2-40B4-BE49-F238E27FC236}">
                <a16:creationId xmlns:a16="http://schemas.microsoft.com/office/drawing/2014/main" id="{734C05BB-6044-4636-941C-C88540295E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77599" y="3187798"/>
            <a:ext cx="914400" cy="914400"/>
          </a:xfrm>
          <a:prstGeom prst="rect">
            <a:avLst/>
          </a:prstGeom>
        </p:spPr>
      </p:pic>
      <p:pic>
        <p:nvPicPr>
          <p:cNvPr id="34" name="Graphic 33" descr="Checkmark with solid fill">
            <a:extLst>
              <a:ext uri="{FF2B5EF4-FFF2-40B4-BE49-F238E27FC236}">
                <a16:creationId xmlns:a16="http://schemas.microsoft.com/office/drawing/2014/main" id="{D7D1240A-EDEA-4734-A584-6BA1AD758D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72000" y="4054970"/>
            <a:ext cx="914400" cy="914400"/>
          </a:xfrm>
          <a:prstGeom prst="rect">
            <a:avLst/>
          </a:prstGeom>
        </p:spPr>
      </p:pic>
      <p:pic>
        <p:nvPicPr>
          <p:cNvPr id="35" name="Graphic 34" descr="Checkmark with solid fill">
            <a:extLst>
              <a:ext uri="{FF2B5EF4-FFF2-40B4-BE49-F238E27FC236}">
                <a16:creationId xmlns:a16="http://schemas.microsoft.com/office/drawing/2014/main" id="{7170A976-25AD-4251-A0AF-83255279639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14525" y="4054970"/>
            <a:ext cx="914400" cy="914400"/>
          </a:xfrm>
          <a:prstGeom prst="rect">
            <a:avLst/>
          </a:prstGeom>
        </p:spPr>
      </p:pic>
      <p:sp>
        <p:nvSpPr>
          <p:cNvPr id="37" name="TextBox 36">
            <a:extLst>
              <a:ext uri="{FF2B5EF4-FFF2-40B4-BE49-F238E27FC236}">
                <a16:creationId xmlns:a16="http://schemas.microsoft.com/office/drawing/2014/main" id="{886FA77D-B725-450C-BDD6-E010DB898D4C}"/>
              </a:ext>
            </a:extLst>
          </p:cNvPr>
          <p:cNvSpPr txBox="1"/>
          <p:nvPr/>
        </p:nvSpPr>
        <p:spPr>
          <a:xfrm>
            <a:off x="4716103" y="3165915"/>
            <a:ext cx="1044619" cy="1015663"/>
          </a:xfrm>
          <a:prstGeom prst="rect">
            <a:avLst/>
          </a:prstGeom>
          <a:noFill/>
        </p:spPr>
        <p:txBody>
          <a:bodyPr wrap="square" rtlCol="0">
            <a:spAutoFit/>
          </a:bodyPr>
          <a:lstStyle/>
          <a:p>
            <a:r>
              <a:rPr lang="en-US" sz="6000" b="1" dirty="0">
                <a:solidFill>
                  <a:schemeClr val="tx2"/>
                </a:solidFill>
              </a:rPr>
              <a:t>?</a:t>
            </a:r>
            <a:endParaRPr lang="en-NZ" sz="6000" b="1" dirty="0"/>
          </a:p>
        </p:txBody>
      </p:sp>
      <p:sp>
        <p:nvSpPr>
          <p:cNvPr id="38" name="TextBox 37">
            <a:extLst>
              <a:ext uri="{FF2B5EF4-FFF2-40B4-BE49-F238E27FC236}">
                <a16:creationId xmlns:a16="http://schemas.microsoft.com/office/drawing/2014/main" id="{983CBD50-CF52-4EC0-B600-DB5409093374}"/>
              </a:ext>
            </a:extLst>
          </p:cNvPr>
          <p:cNvSpPr txBox="1"/>
          <p:nvPr/>
        </p:nvSpPr>
        <p:spPr>
          <a:xfrm>
            <a:off x="2840925" y="4003598"/>
            <a:ext cx="1044619" cy="1015663"/>
          </a:xfrm>
          <a:prstGeom prst="rect">
            <a:avLst/>
          </a:prstGeom>
          <a:noFill/>
        </p:spPr>
        <p:txBody>
          <a:bodyPr wrap="square" rtlCol="0">
            <a:spAutoFit/>
          </a:bodyPr>
          <a:lstStyle/>
          <a:p>
            <a:r>
              <a:rPr lang="en-US" sz="6000" b="1" dirty="0">
                <a:solidFill>
                  <a:schemeClr val="tx2"/>
                </a:solidFill>
              </a:rPr>
              <a:t>?</a:t>
            </a:r>
            <a:endParaRPr lang="en-NZ" sz="6000" b="1" dirty="0"/>
          </a:p>
        </p:txBody>
      </p:sp>
    </p:spTree>
    <p:extLst>
      <p:ext uri="{BB962C8B-B14F-4D97-AF65-F5344CB8AC3E}">
        <p14:creationId xmlns:p14="http://schemas.microsoft.com/office/powerpoint/2010/main" val="4090135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jade logo larg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07889" y="1406164"/>
            <a:ext cx="5503838" cy="2891496"/>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81000"/>
            <a:ext cx="9144000" cy="6096000"/>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6018" y="1751122"/>
            <a:ext cx="3035759" cy="1778766"/>
          </a:xfrm>
          <a:prstGeom prst="rect">
            <a:avLst/>
          </a:prstGeom>
        </p:spPr>
      </p:pic>
      <p:sp>
        <p:nvSpPr>
          <p:cNvPr id="2" name="TextBox 1">
            <a:extLst>
              <a:ext uri="{FF2B5EF4-FFF2-40B4-BE49-F238E27FC236}">
                <a16:creationId xmlns:a16="http://schemas.microsoft.com/office/drawing/2014/main" id="{93EFA09C-5E40-414F-AEC9-370E1C2BD276}"/>
              </a:ext>
            </a:extLst>
          </p:cNvPr>
          <p:cNvSpPr txBox="1"/>
          <p:nvPr/>
        </p:nvSpPr>
        <p:spPr>
          <a:xfrm>
            <a:off x="2600793" y="3395272"/>
            <a:ext cx="4594486" cy="461665"/>
          </a:xfrm>
          <a:prstGeom prst="rect">
            <a:avLst/>
          </a:prstGeom>
          <a:noFill/>
        </p:spPr>
        <p:txBody>
          <a:bodyPr wrap="square" rtlCol="0">
            <a:spAutoFit/>
          </a:bodyPr>
          <a:lstStyle/>
          <a:p>
            <a:r>
              <a:rPr lang="en-NZ" sz="2400" b="1" dirty="0">
                <a:solidFill>
                  <a:schemeClr val="bg1"/>
                </a:solidFill>
              </a:rPr>
              <a:t>Demo – Importing OpenAPI</a:t>
            </a:r>
          </a:p>
        </p:txBody>
      </p:sp>
    </p:spTree>
    <p:extLst>
      <p:ext uri="{BB962C8B-B14F-4D97-AF65-F5344CB8AC3E}">
        <p14:creationId xmlns:p14="http://schemas.microsoft.com/office/powerpoint/2010/main" val="12362637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28623" y="2638426"/>
            <a:ext cx="8280000" cy="172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a:t>
            </a:r>
          </a:p>
        </p:txBody>
      </p:sp>
      <p:sp>
        <p:nvSpPr>
          <p:cNvPr id="7" name="Rectangle 6"/>
          <p:cNvSpPr/>
          <p:nvPr/>
        </p:nvSpPr>
        <p:spPr>
          <a:xfrm>
            <a:off x="620592" y="2872859"/>
            <a:ext cx="7920000" cy="1200329"/>
          </a:xfrm>
          <a:prstGeom prst="rect">
            <a:avLst/>
          </a:prstGeom>
        </p:spPr>
        <p:txBody>
          <a:bodyPr wrap="square">
            <a:spAutoFit/>
          </a:bodyPr>
          <a:lstStyle/>
          <a:p>
            <a:r>
              <a:rPr lang="en-NZ" sz="2800" dirty="0">
                <a:solidFill>
                  <a:schemeClr val="tx1">
                    <a:lumMod val="50000"/>
                  </a:schemeClr>
                </a:solidFill>
                <a:latin typeface="Arial" pitchFamily="34" charset="0"/>
                <a:cs typeface="Arial" pitchFamily="34" charset="0"/>
              </a:rPr>
              <a:t>Module 6</a:t>
            </a:r>
          </a:p>
          <a:p>
            <a:r>
              <a:rPr lang="en-NZ" sz="4400" dirty="0">
                <a:solidFill>
                  <a:schemeClr val="tx1">
                    <a:lumMod val="50000"/>
                  </a:schemeClr>
                </a:solidFill>
                <a:latin typeface="Arial" pitchFamily="34" charset="0"/>
                <a:cs typeface="Arial" pitchFamily="34" charset="0"/>
              </a:rPr>
              <a:t>RESTful Security</a:t>
            </a:r>
          </a:p>
        </p:txBody>
      </p:sp>
    </p:spTree>
    <p:extLst>
      <p:ext uri="{BB962C8B-B14F-4D97-AF65-F5344CB8AC3E}">
        <p14:creationId xmlns:p14="http://schemas.microsoft.com/office/powerpoint/2010/main" val="218988695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3C1F57-4F10-48F4-861F-EF69B723BE66}"/>
              </a:ext>
            </a:extLst>
          </p:cNvPr>
          <p:cNvSpPr txBox="1"/>
          <p:nvPr/>
        </p:nvSpPr>
        <p:spPr>
          <a:xfrm>
            <a:off x="1387422" y="2857500"/>
            <a:ext cx="6369155" cy="584775"/>
          </a:xfrm>
          <a:prstGeom prst="rect">
            <a:avLst/>
          </a:prstGeom>
          <a:noFill/>
        </p:spPr>
        <p:txBody>
          <a:bodyPr wrap="square" rtlCol="0">
            <a:spAutoFit/>
          </a:bodyPr>
          <a:lstStyle/>
          <a:p>
            <a:r>
              <a:rPr lang="en-US" sz="3200" b="1" dirty="0">
                <a:solidFill>
                  <a:schemeClr val="tx1">
                    <a:lumMod val="50000"/>
                  </a:schemeClr>
                </a:solidFill>
                <a:latin typeface="Arial"/>
                <a:cs typeface="Arial"/>
              </a:rPr>
              <a:t>JADE2020 content follows …</a:t>
            </a:r>
            <a:endParaRPr lang="en-NZ" sz="3200" b="1" dirty="0">
              <a:solidFill>
                <a:schemeClr val="tx1">
                  <a:lumMod val="50000"/>
                </a:schemeClr>
              </a:solidFill>
            </a:endParaRPr>
          </a:p>
        </p:txBody>
      </p:sp>
    </p:spTree>
    <p:extLst>
      <p:ext uri="{BB962C8B-B14F-4D97-AF65-F5344CB8AC3E}">
        <p14:creationId xmlns:p14="http://schemas.microsoft.com/office/powerpoint/2010/main" val="271861027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Simplest thing that works - IIS</a:t>
            </a:r>
          </a:p>
        </p:txBody>
      </p:sp>
      <p:sp>
        <p:nvSpPr>
          <p:cNvPr id="8" name="TextBox 7">
            <a:extLst>
              <a:ext uri="{FF2B5EF4-FFF2-40B4-BE49-F238E27FC236}">
                <a16:creationId xmlns:a16="http://schemas.microsoft.com/office/drawing/2014/main" id="{84D9B4EB-4A01-4301-ABD1-A591561A25CF}"/>
              </a:ext>
            </a:extLst>
          </p:cNvPr>
          <p:cNvSpPr txBox="1"/>
          <p:nvPr/>
        </p:nvSpPr>
        <p:spPr>
          <a:xfrm>
            <a:off x="1127423" y="1133021"/>
            <a:ext cx="6889154" cy="369332"/>
          </a:xfrm>
          <a:prstGeom prst="rect">
            <a:avLst/>
          </a:prstGeom>
          <a:noFill/>
        </p:spPr>
        <p:txBody>
          <a:bodyPr wrap="square" rtlCol="0">
            <a:spAutoFit/>
          </a:bodyPr>
          <a:lstStyle/>
          <a:p>
            <a:r>
              <a:rPr lang="en-US" dirty="0">
                <a:solidFill>
                  <a:schemeClr val="tx1">
                    <a:lumMod val="50000"/>
                  </a:schemeClr>
                </a:solidFill>
              </a:rPr>
              <a:t>localhost/</a:t>
            </a:r>
            <a:r>
              <a:rPr lang="en-US" b="1" dirty="0" err="1">
                <a:solidFill>
                  <a:srgbClr val="FF0000"/>
                </a:solidFill>
              </a:rPr>
              <a:t>ExampleRest</a:t>
            </a:r>
            <a:r>
              <a:rPr lang="en-US" dirty="0">
                <a:solidFill>
                  <a:schemeClr val="tx1">
                    <a:lumMod val="50000"/>
                  </a:schemeClr>
                </a:solidFill>
              </a:rPr>
              <a:t>/jadehttp.dll/Customer/3?ExampleRestApp</a:t>
            </a:r>
            <a:endParaRPr lang="en-NZ" dirty="0">
              <a:solidFill>
                <a:schemeClr val="tx1">
                  <a:lumMod val="50000"/>
                </a:schemeClr>
              </a:solidFill>
            </a:endParaRPr>
          </a:p>
        </p:txBody>
      </p:sp>
      <p:sp>
        <p:nvSpPr>
          <p:cNvPr id="9" name="TextBox 8">
            <a:extLst>
              <a:ext uri="{FF2B5EF4-FFF2-40B4-BE49-F238E27FC236}">
                <a16:creationId xmlns:a16="http://schemas.microsoft.com/office/drawing/2014/main" id="{BB1AAF41-C0C1-4308-A209-9CF65771150E}"/>
              </a:ext>
            </a:extLst>
          </p:cNvPr>
          <p:cNvSpPr txBox="1"/>
          <p:nvPr/>
        </p:nvSpPr>
        <p:spPr>
          <a:xfrm>
            <a:off x="-59960" y="3469594"/>
            <a:ext cx="2645177" cy="369332"/>
          </a:xfrm>
          <a:prstGeom prst="rect">
            <a:avLst/>
          </a:prstGeom>
          <a:noFill/>
        </p:spPr>
        <p:txBody>
          <a:bodyPr wrap="square" rtlCol="0">
            <a:spAutoFit/>
          </a:bodyPr>
          <a:lstStyle/>
          <a:p>
            <a:r>
              <a:rPr lang="en-US" b="1" dirty="0">
                <a:solidFill>
                  <a:schemeClr val="tx1">
                    <a:lumMod val="50000"/>
                  </a:schemeClr>
                </a:solidFill>
              </a:rPr>
              <a:t>IIS Site = </a:t>
            </a:r>
            <a:r>
              <a:rPr lang="en-US" b="1" dirty="0" err="1">
                <a:solidFill>
                  <a:schemeClr val="tx1">
                    <a:lumMod val="50000"/>
                  </a:schemeClr>
                </a:solidFill>
              </a:rPr>
              <a:t>ExampleRest</a:t>
            </a:r>
            <a:endParaRPr lang="en-NZ" dirty="0">
              <a:solidFill>
                <a:schemeClr val="tx1">
                  <a:lumMod val="50000"/>
                </a:schemeClr>
              </a:solidFill>
            </a:endParaRPr>
          </a:p>
        </p:txBody>
      </p:sp>
      <p:pic>
        <p:nvPicPr>
          <p:cNvPr id="12" name="Picture 11">
            <a:extLst>
              <a:ext uri="{FF2B5EF4-FFF2-40B4-BE49-F238E27FC236}">
                <a16:creationId xmlns:a16="http://schemas.microsoft.com/office/drawing/2014/main" id="{A0253975-56F0-4320-9136-28E0C4409DE3}"/>
              </a:ext>
            </a:extLst>
          </p:cNvPr>
          <p:cNvPicPr>
            <a:picLocks noChangeAspect="1"/>
          </p:cNvPicPr>
          <p:nvPr/>
        </p:nvPicPr>
        <p:blipFill>
          <a:blip r:embed="rId3"/>
          <a:stretch>
            <a:fillRect/>
          </a:stretch>
        </p:blipFill>
        <p:spPr>
          <a:xfrm>
            <a:off x="2562929" y="1883975"/>
            <a:ext cx="6431756" cy="3358420"/>
          </a:xfrm>
          <a:prstGeom prst="rect">
            <a:avLst/>
          </a:prstGeom>
        </p:spPr>
      </p:pic>
      <p:cxnSp>
        <p:nvCxnSpPr>
          <p:cNvPr id="16" name="Straight Arrow Connector 15">
            <a:extLst>
              <a:ext uri="{FF2B5EF4-FFF2-40B4-BE49-F238E27FC236}">
                <a16:creationId xmlns:a16="http://schemas.microsoft.com/office/drawing/2014/main" id="{1FEFB9FA-D1EA-4878-9C41-C7A954749F98}"/>
              </a:ext>
            </a:extLst>
          </p:cNvPr>
          <p:cNvCxnSpPr>
            <a:cxnSpLocks/>
          </p:cNvCxnSpPr>
          <p:nvPr/>
        </p:nvCxnSpPr>
        <p:spPr>
          <a:xfrm>
            <a:off x="2532752" y="3654260"/>
            <a:ext cx="600192" cy="0"/>
          </a:xfrm>
          <a:prstGeom prst="straightConnector1">
            <a:avLst/>
          </a:prstGeom>
          <a:ln w="34925">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62350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RESTful Security Overview</a:t>
            </a:r>
          </a:p>
        </p:txBody>
      </p:sp>
      <p:sp>
        <p:nvSpPr>
          <p:cNvPr id="7" name="TextBox 6">
            <a:extLst>
              <a:ext uri="{FF2B5EF4-FFF2-40B4-BE49-F238E27FC236}">
                <a16:creationId xmlns:a16="http://schemas.microsoft.com/office/drawing/2014/main" id="{B1C80E3A-E04A-4C21-B4AD-D6443FCD8FE6}"/>
              </a:ext>
            </a:extLst>
          </p:cNvPr>
          <p:cNvSpPr txBox="1"/>
          <p:nvPr/>
        </p:nvSpPr>
        <p:spPr>
          <a:xfrm>
            <a:off x="2167382" y="2549142"/>
            <a:ext cx="5882924" cy="1477328"/>
          </a:xfrm>
          <a:prstGeom prst="rect">
            <a:avLst/>
          </a:prstGeom>
          <a:noFill/>
        </p:spPr>
        <p:txBody>
          <a:bodyPr wrap="square" rtlCol="0">
            <a:spAutoFit/>
          </a:bodyPr>
          <a:lstStyle/>
          <a:p>
            <a:r>
              <a:rPr lang="en-US" b="1" dirty="0">
                <a:solidFill>
                  <a:schemeClr val="tx1">
                    <a:lumMod val="50000"/>
                  </a:schemeClr>
                </a:solidFill>
              </a:rPr>
              <a:t>To cover:</a:t>
            </a:r>
          </a:p>
          <a:p>
            <a:endParaRPr lang="en-US" b="1" dirty="0">
              <a:solidFill>
                <a:schemeClr val="tx1">
                  <a:lumMod val="50000"/>
                </a:schemeClr>
              </a:solidFill>
            </a:endParaRPr>
          </a:p>
          <a:p>
            <a:pPr marL="285750" indent="-285750">
              <a:buFontTx/>
              <a:buChar char="-"/>
            </a:pPr>
            <a:r>
              <a:rPr lang="en-US" b="1" dirty="0">
                <a:solidFill>
                  <a:schemeClr val="tx1">
                    <a:lumMod val="50000"/>
                  </a:schemeClr>
                </a:solidFill>
              </a:rPr>
              <a:t>Encryption (IIS to JADE Application)</a:t>
            </a:r>
          </a:p>
          <a:p>
            <a:pPr marL="285750" indent="-285750">
              <a:buFontTx/>
              <a:buChar char="-"/>
            </a:pPr>
            <a:r>
              <a:rPr lang="en-US" b="1" dirty="0">
                <a:solidFill>
                  <a:schemeClr val="tx1">
                    <a:lumMod val="50000"/>
                  </a:schemeClr>
                </a:solidFill>
              </a:rPr>
              <a:t>Authentication (JSON Web Tokens)</a:t>
            </a:r>
          </a:p>
          <a:p>
            <a:endParaRPr lang="en-NZ" b="1" dirty="0">
              <a:solidFill>
                <a:schemeClr val="tx1">
                  <a:lumMod val="50000"/>
                </a:schemeClr>
              </a:solidFill>
            </a:endParaRPr>
          </a:p>
        </p:txBody>
      </p:sp>
    </p:spTree>
    <p:extLst>
      <p:ext uri="{BB962C8B-B14F-4D97-AF65-F5344CB8AC3E}">
        <p14:creationId xmlns:p14="http://schemas.microsoft.com/office/powerpoint/2010/main" val="3252321802"/>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RESTful Security - Encryption</a:t>
            </a:r>
          </a:p>
        </p:txBody>
      </p:sp>
      <p:sp>
        <p:nvSpPr>
          <p:cNvPr id="2" name="TextBox 1">
            <a:extLst>
              <a:ext uri="{FF2B5EF4-FFF2-40B4-BE49-F238E27FC236}">
                <a16:creationId xmlns:a16="http://schemas.microsoft.com/office/drawing/2014/main" id="{F2FEA83E-1012-4877-A7A6-09F8336D43E1}"/>
              </a:ext>
            </a:extLst>
          </p:cNvPr>
          <p:cNvSpPr txBox="1"/>
          <p:nvPr/>
        </p:nvSpPr>
        <p:spPr>
          <a:xfrm>
            <a:off x="3002788" y="1093556"/>
            <a:ext cx="3138423" cy="369332"/>
          </a:xfrm>
          <a:prstGeom prst="rect">
            <a:avLst/>
          </a:prstGeom>
          <a:noFill/>
        </p:spPr>
        <p:txBody>
          <a:bodyPr wrap="none" rtlCol="0">
            <a:spAutoFit/>
          </a:bodyPr>
          <a:lstStyle/>
          <a:p>
            <a:r>
              <a:rPr lang="en-US" dirty="0">
                <a:solidFill>
                  <a:schemeClr val="tx1">
                    <a:lumMod val="50000"/>
                  </a:schemeClr>
                </a:solidFill>
              </a:rPr>
              <a:t>JADE SSL Configuration File</a:t>
            </a:r>
            <a:endParaRPr lang="en-NZ" dirty="0">
              <a:solidFill>
                <a:schemeClr val="tx1">
                  <a:lumMod val="50000"/>
                </a:schemeClr>
              </a:solidFill>
            </a:endParaRPr>
          </a:p>
        </p:txBody>
      </p:sp>
      <p:grpSp>
        <p:nvGrpSpPr>
          <p:cNvPr id="20" name="Group 19">
            <a:extLst>
              <a:ext uri="{FF2B5EF4-FFF2-40B4-BE49-F238E27FC236}">
                <a16:creationId xmlns:a16="http://schemas.microsoft.com/office/drawing/2014/main" id="{64BC2632-D200-43C1-A66E-C1073102676C}"/>
              </a:ext>
            </a:extLst>
          </p:cNvPr>
          <p:cNvGrpSpPr/>
          <p:nvPr/>
        </p:nvGrpSpPr>
        <p:grpSpPr>
          <a:xfrm>
            <a:off x="859220" y="1942431"/>
            <a:ext cx="2419350" cy="772751"/>
            <a:chOff x="5475850" y="4408804"/>
            <a:chExt cx="2419350" cy="772751"/>
          </a:xfrm>
        </p:grpSpPr>
        <p:pic>
          <p:nvPicPr>
            <p:cNvPr id="9" name="Picture 8">
              <a:extLst>
                <a:ext uri="{FF2B5EF4-FFF2-40B4-BE49-F238E27FC236}">
                  <a16:creationId xmlns:a16="http://schemas.microsoft.com/office/drawing/2014/main" id="{1A05EF97-5D07-4923-BB4A-C37EB5A5CD52}"/>
                </a:ext>
              </a:extLst>
            </p:cNvPr>
            <p:cNvPicPr>
              <a:picLocks noChangeAspect="1"/>
            </p:cNvPicPr>
            <p:nvPr/>
          </p:nvPicPr>
          <p:blipFill>
            <a:blip r:embed="rId3"/>
            <a:stretch>
              <a:fillRect/>
            </a:stretch>
          </p:blipFill>
          <p:spPr>
            <a:xfrm>
              <a:off x="5475850" y="4408804"/>
              <a:ext cx="2419350" cy="247650"/>
            </a:xfrm>
            <a:prstGeom prst="rect">
              <a:avLst/>
            </a:prstGeom>
          </p:spPr>
        </p:pic>
        <p:pic>
          <p:nvPicPr>
            <p:cNvPr id="15" name="Picture 14">
              <a:extLst>
                <a:ext uri="{FF2B5EF4-FFF2-40B4-BE49-F238E27FC236}">
                  <a16:creationId xmlns:a16="http://schemas.microsoft.com/office/drawing/2014/main" id="{F26B5E0B-40F3-4A74-8EB3-F049F81474C6}"/>
                </a:ext>
              </a:extLst>
            </p:cNvPr>
            <p:cNvPicPr>
              <a:picLocks noChangeAspect="1"/>
            </p:cNvPicPr>
            <p:nvPr/>
          </p:nvPicPr>
          <p:blipFill>
            <a:blip r:embed="rId4"/>
            <a:stretch>
              <a:fillRect/>
            </a:stretch>
          </p:blipFill>
          <p:spPr>
            <a:xfrm>
              <a:off x="5494900" y="4933905"/>
              <a:ext cx="2381250" cy="247650"/>
            </a:xfrm>
            <a:prstGeom prst="rect">
              <a:avLst/>
            </a:prstGeom>
          </p:spPr>
        </p:pic>
        <p:sp>
          <p:nvSpPr>
            <p:cNvPr id="18" name="TextBox 17">
              <a:extLst>
                <a:ext uri="{FF2B5EF4-FFF2-40B4-BE49-F238E27FC236}">
                  <a16:creationId xmlns:a16="http://schemas.microsoft.com/office/drawing/2014/main" id="{C04C4D50-1C0F-4265-9B5D-E5AF1144062E}"/>
                </a:ext>
              </a:extLst>
            </p:cNvPr>
            <p:cNvSpPr txBox="1"/>
            <p:nvPr/>
          </p:nvSpPr>
          <p:spPr>
            <a:xfrm>
              <a:off x="6358303" y="4656454"/>
              <a:ext cx="453970" cy="307777"/>
            </a:xfrm>
            <a:prstGeom prst="rect">
              <a:avLst/>
            </a:prstGeom>
            <a:noFill/>
          </p:spPr>
          <p:txBody>
            <a:bodyPr wrap="none" rtlCol="0">
              <a:spAutoFit/>
            </a:bodyPr>
            <a:lstStyle/>
            <a:p>
              <a:r>
                <a:rPr lang="en-US" sz="1400" b="1" dirty="0">
                  <a:solidFill>
                    <a:schemeClr val="tx1">
                      <a:lumMod val="50000"/>
                    </a:schemeClr>
                  </a:solidFill>
                </a:rPr>
                <a:t>OR</a:t>
              </a:r>
              <a:endParaRPr lang="en-NZ" sz="1400" b="1" dirty="0">
                <a:solidFill>
                  <a:schemeClr val="tx1">
                    <a:lumMod val="50000"/>
                  </a:schemeClr>
                </a:solidFill>
              </a:endParaRPr>
            </a:p>
          </p:txBody>
        </p:sp>
      </p:grpSp>
      <p:pic>
        <p:nvPicPr>
          <p:cNvPr id="22" name="Picture 21">
            <a:extLst>
              <a:ext uri="{FF2B5EF4-FFF2-40B4-BE49-F238E27FC236}">
                <a16:creationId xmlns:a16="http://schemas.microsoft.com/office/drawing/2014/main" id="{4A70C59D-1815-422B-995A-E38C9E47A404}"/>
              </a:ext>
            </a:extLst>
          </p:cNvPr>
          <p:cNvPicPr>
            <a:picLocks noChangeAspect="1"/>
          </p:cNvPicPr>
          <p:nvPr/>
        </p:nvPicPr>
        <p:blipFill>
          <a:blip r:embed="rId5"/>
          <a:stretch>
            <a:fillRect/>
          </a:stretch>
        </p:blipFill>
        <p:spPr>
          <a:xfrm>
            <a:off x="3845936" y="2166882"/>
            <a:ext cx="3486150" cy="323850"/>
          </a:xfrm>
          <a:prstGeom prst="rect">
            <a:avLst/>
          </a:prstGeom>
          <a:ln>
            <a:noFill/>
          </a:ln>
          <a:effectLst>
            <a:outerShdw blurRad="190500" algn="tl" rotWithShape="0">
              <a:srgbClr val="000000">
                <a:alpha val="70000"/>
              </a:srgbClr>
            </a:outerShdw>
          </a:effectLst>
        </p:spPr>
      </p:pic>
      <p:cxnSp>
        <p:nvCxnSpPr>
          <p:cNvPr id="23" name="Straight Arrow Connector 22">
            <a:extLst>
              <a:ext uri="{FF2B5EF4-FFF2-40B4-BE49-F238E27FC236}">
                <a16:creationId xmlns:a16="http://schemas.microsoft.com/office/drawing/2014/main" id="{E1FB446A-8DE8-45E8-8491-75C14CDAE44A}"/>
              </a:ext>
            </a:extLst>
          </p:cNvPr>
          <p:cNvCxnSpPr>
            <a:cxnSpLocks/>
          </p:cNvCxnSpPr>
          <p:nvPr/>
        </p:nvCxnSpPr>
        <p:spPr>
          <a:xfrm>
            <a:off x="3278570" y="2321845"/>
            <a:ext cx="457498" cy="0"/>
          </a:xfrm>
          <a:prstGeom prst="straightConnector1">
            <a:avLst/>
          </a:prstGeom>
          <a:ln w="3810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F2F94840-2F25-48D0-92C7-247D12CCAFC4}"/>
              </a:ext>
            </a:extLst>
          </p:cNvPr>
          <p:cNvCxnSpPr>
            <a:cxnSpLocks/>
          </p:cNvCxnSpPr>
          <p:nvPr/>
        </p:nvCxnSpPr>
        <p:spPr>
          <a:xfrm>
            <a:off x="5683713" y="2612199"/>
            <a:ext cx="0" cy="435424"/>
          </a:xfrm>
          <a:prstGeom prst="straightConnector1">
            <a:avLst/>
          </a:prstGeom>
          <a:ln w="3810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pic>
        <p:nvPicPr>
          <p:cNvPr id="32" name="Picture 31">
            <a:extLst>
              <a:ext uri="{FF2B5EF4-FFF2-40B4-BE49-F238E27FC236}">
                <a16:creationId xmlns:a16="http://schemas.microsoft.com/office/drawing/2014/main" id="{61DCFDAF-0ECB-4EB1-AC82-EEA6A74F6477}"/>
              </a:ext>
            </a:extLst>
          </p:cNvPr>
          <p:cNvPicPr>
            <a:picLocks noChangeAspect="1"/>
          </p:cNvPicPr>
          <p:nvPr/>
        </p:nvPicPr>
        <p:blipFill>
          <a:blip r:embed="rId6"/>
          <a:stretch>
            <a:fillRect/>
          </a:stretch>
        </p:blipFill>
        <p:spPr>
          <a:xfrm>
            <a:off x="4012075" y="3169090"/>
            <a:ext cx="3343275" cy="18383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891958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RESTful Security - Encryption</a:t>
            </a:r>
          </a:p>
        </p:txBody>
      </p:sp>
      <p:sp>
        <p:nvSpPr>
          <p:cNvPr id="2" name="TextBox 1">
            <a:extLst>
              <a:ext uri="{FF2B5EF4-FFF2-40B4-BE49-F238E27FC236}">
                <a16:creationId xmlns:a16="http://schemas.microsoft.com/office/drawing/2014/main" id="{F2FEA83E-1012-4877-A7A6-09F8336D43E1}"/>
              </a:ext>
            </a:extLst>
          </p:cNvPr>
          <p:cNvSpPr txBox="1"/>
          <p:nvPr/>
        </p:nvSpPr>
        <p:spPr>
          <a:xfrm>
            <a:off x="3768382" y="1093556"/>
            <a:ext cx="1531188" cy="369332"/>
          </a:xfrm>
          <a:prstGeom prst="rect">
            <a:avLst/>
          </a:prstGeom>
          <a:noFill/>
        </p:spPr>
        <p:txBody>
          <a:bodyPr wrap="none" rtlCol="0">
            <a:spAutoFit/>
          </a:bodyPr>
          <a:lstStyle/>
          <a:p>
            <a:r>
              <a:rPr lang="en-US" dirty="0">
                <a:solidFill>
                  <a:schemeClr val="tx1">
                    <a:lumMod val="50000"/>
                  </a:schemeClr>
                </a:solidFill>
              </a:rPr>
              <a:t>Is it working?</a:t>
            </a:r>
            <a:endParaRPr lang="en-NZ" dirty="0">
              <a:solidFill>
                <a:schemeClr val="tx1">
                  <a:lumMod val="50000"/>
                </a:schemeClr>
              </a:solidFill>
            </a:endParaRPr>
          </a:p>
        </p:txBody>
      </p:sp>
      <p:pic>
        <p:nvPicPr>
          <p:cNvPr id="4" name="Picture 3">
            <a:extLst>
              <a:ext uri="{FF2B5EF4-FFF2-40B4-BE49-F238E27FC236}">
                <a16:creationId xmlns:a16="http://schemas.microsoft.com/office/drawing/2014/main" id="{3205779B-7FB5-454E-95D3-359655B0D400}"/>
              </a:ext>
            </a:extLst>
          </p:cNvPr>
          <p:cNvPicPr>
            <a:picLocks noChangeAspect="1"/>
          </p:cNvPicPr>
          <p:nvPr/>
        </p:nvPicPr>
        <p:blipFill>
          <a:blip r:embed="rId3"/>
          <a:stretch>
            <a:fillRect/>
          </a:stretch>
        </p:blipFill>
        <p:spPr>
          <a:xfrm>
            <a:off x="2043112" y="1823544"/>
            <a:ext cx="5057775" cy="790575"/>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51F2B203-0C80-4EF2-982B-ACCE8C2C67AB}"/>
              </a:ext>
            </a:extLst>
          </p:cNvPr>
          <p:cNvPicPr>
            <a:picLocks noChangeAspect="1"/>
          </p:cNvPicPr>
          <p:nvPr/>
        </p:nvPicPr>
        <p:blipFill>
          <a:blip r:embed="rId4"/>
          <a:stretch>
            <a:fillRect/>
          </a:stretch>
        </p:blipFill>
        <p:spPr>
          <a:xfrm>
            <a:off x="352501" y="3126876"/>
            <a:ext cx="8362950" cy="20288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47771082"/>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RESTful Security - Authentication</a:t>
            </a:r>
          </a:p>
        </p:txBody>
      </p:sp>
      <p:sp>
        <p:nvSpPr>
          <p:cNvPr id="7" name="TextBox 6">
            <a:extLst>
              <a:ext uri="{FF2B5EF4-FFF2-40B4-BE49-F238E27FC236}">
                <a16:creationId xmlns:a16="http://schemas.microsoft.com/office/drawing/2014/main" id="{B1C80E3A-E04A-4C21-B4AD-D6443FCD8FE6}"/>
              </a:ext>
            </a:extLst>
          </p:cNvPr>
          <p:cNvSpPr txBox="1"/>
          <p:nvPr/>
        </p:nvSpPr>
        <p:spPr>
          <a:xfrm>
            <a:off x="830048" y="4531845"/>
            <a:ext cx="1818832" cy="369332"/>
          </a:xfrm>
          <a:prstGeom prst="rect">
            <a:avLst/>
          </a:prstGeom>
          <a:noFill/>
        </p:spPr>
        <p:txBody>
          <a:bodyPr wrap="square" rtlCol="0">
            <a:spAutoFit/>
          </a:bodyPr>
          <a:lstStyle/>
          <a:p>
            <a:r>
              <a:rPr lang="en-US" b="1" dirty="0">
                <a:solidFill>
                  <a:schemeClr val="tx1">
                    <a:lumMod val="50000"/>
                  </a:schemeClr>
                </a:solidFill>
              </a:rPr>
              <a:t>Authentication</a:t>
            </a:r>
            <a:endParaRPr lang="en-NZ" b="1" dirty="0">
              <a:solidFill>
                <a:schemeClr val="tx1">
                  <a:lumMod val="50000"/>
                </a:schemeClr>
              </a:solidFill>
            </a:endParaRPr>
          </a:p>
        </p:txBody>
      </p:sp>
      <p:sp>
        <p:nvSpPr>
          <p:cNvPr id="4" name="TextBox 3">
            <a:extLst>
              <a:ext uri="{FF2B5EF4-FFF2-40B4-BE49-F238E27FC236}">
                <a16:creationId xmlns:a16="http://schemas.microsoft.com/office/drawing/2014/main" id="{15E2484A-8F09-40A2-8C29-0A0B78E40637}"/>
              </a:ext>
            </a:extLst>
          </p:cNvPr>
          <p:cNvSpPr txBox="1"/>
          <p:nvPr/>
        </p:nvSpPr>
        <p:spPr>
          <a:xfrm>
            <a:off x="5517351" y="4531845"/>
            <a:ext cx="1818832" cy="369332"/>
          </a:xfrm>
          <a:prstGeom prst="rect">
            <a:avLst/>
          </a:prstGeom>
          <a:noFill/>
        </p:spPr>
        <p:txBody>
          <a:bodyPr wrap="square" rtlCol="0">
            <a:spAutoFit/>
          </a:bodyPr>
          <a:lstStyle/>
          <a:p>
            <a:r>
              <a:rPr lang="en-US" b="1" dirty="0">
                <a:solidFill>
                  <a:schemeClr val="tx1">
                    <a:lumMod val="50000"/>
                  </a:schemeClr>
                </a:solidFill>
              </a:rPr>
              <a:t>Authorization</a:t>
            </a:r>
            <a:endParaRPr lang="en-NZ" b="1" dirty="0">
              <a:solidFill>
                <a:schemeClr val="tx1">
                  <a:lumMod val="50000"/>
                </a:schemeClr>
              </a:solidFill>
            </a:endParaRPr>
          </a:p>
        </p:txBody>
      </p:sp>
      <p:sp>
        <p:nvSpPr>
          <p:cNvPr id="2" name="Smiley Face 1">
            <a:extLst>
              <a:ext uri="{FF2B5EF4-FFF2-40B4-BE49-F238E27FC236}">
                <a16:creationId xmlns:a16="http://schemas.microsoft.com/office/drawing/2014/main" id="{796C87D4-0E75-44F9-8DDC-C55A3EBB4AE6}"/>
              </a:ext>
            </a:extLst>
          </p:cNvPr>
          <p:cNvSpPr/>
          <p:nvPr/>
        </p:nvSpPr>
        <p:spPr>
          <a:xfrm>
            <a:off x="960866" y="2990197"/>
            <a:ext cx="1557196" cy="1231271"/>
          </a:xfrm>
          <a:prstGeom prst="smileyFace">
            <a:avLst/>
          </a:prstGeom>
          <a:solidFill>
            <a:schemeClr val="accent1"/>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pic>
        <p:nvPicPr>
          <p:cNvPr id="5" name="Graphic 4" descr="Thumbs up sign outline">
            <a:extLst>
              <a:ext uri="{FF2B5EF4-FFF2-40B4-BE49-F238E27FC236}">
                <a16:creationId xmlns:a16="http://schemas.microsoft.com/office/drawing/2014/main" id="{145CFAF5-7DB2-4079-ACF0-64083C55AB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69567" y="3148632"/>
            <a:ext cx="914400" cy="914400"/>
          </a:xfrm>
          <a:prstGeom prst="rect">
            <a:avLst/>
          </a:prstGeom>
        </p:spPr>
      </p:pic>
      <p:sp>
        <p:nvSpPr>
          <p:cNvPr id="6" name="Thought Bubble: Cloud 5">
            <a:extLst>
              <a:ext uri="{FF2B5EF4-FFF2-40B4-BE49-F238E27FC236}">
                <a16:creationId xmlns:a16="http://schemas.microsoft.com/office/drawing/2014/main" id="{409C52C6-770E-4087-B035-18CC5FC0CF6E}"/>
              </a:ext>
            </a:extLst>
          </p:cNvPr>
          <p:cNvSpPr/>
          <p:nvPr/>
        </p:nvSpPr>
        <p:spPr>
          <a:xfrm>
            <a:off x="1539091" y="1901222"/>
            <a:ext cx="2290527" cy="887240"/>
          </a:xfrm>
          <a:prstGeom prst="cloudCallout">
            <a:avLst>
              <a:gd name="adj1" fmla="val -26766"/>
              <a:gd name="adj2" fmla="val 70663"/>
            </a:avLst>
          </a:prstGeom>
          <a:solidFill>
            <a:schemeClr val="bg1"/>
          </a:solidFill>
          <a:ln>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lumMod val="50000"/>
                  </a:schemeClr>
                </a:solidFill>
              </a:rPr>
              <a:t>I am who I say I am.</a:t>
            </a:r>
            <a:endParaRPr lang="en-NZ" dirty="0">
              <a:solidFill>
                <a:schemeClr val="tx1">
                  <a:lumMod val="50000"/>
                </a:schemeClr>
              </a:solidFill>
            </a:endParaRPr>
          </a:p>
        </p:txBody>
      </p:sp>
      <p:sp>
        <p:nvSpPr>
          <p:cNvPr id="9" name="Thought Bubble: Cloud 8">
            <a:extLst>
              <a:ext uri="{FF2B5EF4-FFF2-40B4-BE49-F238E27FC236}">
                <a16:creationId xmlns:a16="http://schemas.microsoft.com/office/drawing/2014/main" id="{3A2CDB93-0B6B-4CE2-BE1A-60544696CBFD}"/>
              </a:ext>
            </a:extLst>
          </p:cNvPr>
          <p:cNvSpPr/>
          <p:nvPr/>
        </p:nvSpPr>
        <p:spPr>
          <a:xfrm>
            <a:off x="5625994" y="1545528"/>
            <a:ext cx="2855598" cy="1316317"/>
          </a:xfrm>
          <a:prstGeom prst="cloudCallout">
            <a:avLst>
              <a:gd name="adj1" fmla="val -22961"/>
              <a:gd name="adj2" fmla="val 74102"/>
            </a:avLst>
          </a:prstGeom>
          <a:solidFill>
            <a:schemeClr val="bg1"/>
          </a:solidFill>
          <a:ln>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lumMod val="50000"/>
                  </a:schemeClr>
                </a:solidFill>
              </a:rPr>
              <a:t>Who you say you are can do the thing.</a:t>
            </a:r>
            <a:endParaRPr lang="en-NZ" dirty="0">
              <a:solidFill>
                <a:schemeClr val="tx1">
                  <a:lumMod val="50000"/>
                </a:schemeClr>
              </a:solidFill>
            </a:endParaRPr>
          </a:p>
        </p:txBody>
      </p:sp>
      <p:cxnSp>
        <p:nvCxnSpPr>
          <p:cNvPr id="10" name="Straight Connector 9">
            <a:extLst>
              <a:ext uri="{FF2B5EF4-FFF2-40B4-BE49-F238E27FC236}">
                <a16:creationId xmlns:a16="http://schemas.microsoft.com/office/drawing/2014/main" id="{B8DDD23F-A9C5-42D1-8353-37D2E4E64901}"/>
              </a:ext>
            </a:extLst>
          </p:cNvPr>
          <p:cNvCxnSpPr>
            <a:cxnSpLocks/>
          </p:cNvCxnSpPr>
          <p:nvPr/>
        </p:nvCxnSpPr>
        <p:spPr>
          <a:xfrm>
            <a:off x="4572000" y="1229936"/>
            <a:ext cx="0" cy="407796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027635831"/>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RESTful Security – Authentication</a:t>
            </a:r>
          </a:p>
        </p:txBody>
      </p:sp>
      <p:sp>
        <p:nvSpPr>
          <p:cNvPr id="13" name="TextBox 12">
            <a:extLst>
              <a:ext uri="{FF2B5EF4-FFF2-40B4-BE49-F238E27FC236}">
                <a16:creationId xmlns:a16="http://schemas.microsoft.com/office/drawing/2014/main" id="{D27654D9-3A7C-486A-8EB1-8333973144B9}"/>
              </a:ext>
            </a:extLst>
          </p:cNvPr>
          <p:cNvSpPr txBox="1"/>
          <p:nvPr/>
        </p:nvSpPr>
        <p:spPr>
          <a:xfrm>
            <a:off x="3888463" y="2980643"/>
            <a:ext cx="1032096" cy="584775"/>
          </a:xfrm>
          <a:prstGeom prst="rect">
            <a:avLst/>
          </a:prstGeom>
          <a:noFill/>
        </p:spPr>
        <p:txBody>
          <a:bodyPr wrap="square">
            <a:spAutoFit/>
          </a:bodyPr>
          <a:lstStyle/>
          <a:p>
            <a:r>
              <a:rPr lang="en-US" sz="3200" b="1" dirty="0">
                <a:solidFill>
                  <a:schemeClr val="tx1">
                    <a:lumMod val="50000"/>
                  </a:schemeClr>
                </a:solidFill>
              </a:rPr>
              <a:t>BUT</a:t>
            </a:r>
            <a:endParaRPr lang="en-US" sz="2800" b="1" dirty="0">
              <a:solidFill>
                <a:schemeClr val="tx1">
                  <a:lumMod val="50000"/>
                </a:schemeClr>
              </a:solidFill>
            </a:endParaRPr>
          </a:p>
        </p:txBody>
      </p:sp>
      <p:sp>
        <p:nvSpPr>
          <p:cNvPr id="15" name="TextBox 14">
            <a:extLst>
              <a:ext uri="{FF2B5EF4-FFF2-40B4-BE49-F238E27FC236}">
                <a16:creationId xmlns:a16="http://schemas.microsoft.com/office/drawing/2014/main" id="{CA9B2497-53E1-49E9-91B6-401AFCB87E2D}"/>
              </a:ext>
            </a:extLst>
          </p:cNvPr>
          <p:cNvSpPr txBox="1"/>
          <p:nvPr/>
        </p:nvSpPr>
        <p:spPr>
          <a:xfrm>
            <a:off x="656376" y="1417838"/>
            <a:ext cx="4572000" cy="369332"/>
          </a:xfrm>
          <a:prstGeom prst="rect">
            <a:avLst/>
          </a:prstGeom>
          <a:noFill/>
        </p:spPr>
        <p:txBody>
          <a:bodyPr wrap="square">
            <a:spAutoFit/>
          </a:bodyPr>
          <a:lstStyle/>
          <a:p>
            <a:r>
              <a:rPr lang="en-US" sz="1800" dirty="0">
                <a:solidFill>
                  <a:schemeClr val="tx1">
                    <a:lumMod val="50000"/>
                  </a:schemeClr>
                </a:solidFill>
              </a:rPr>
              <a:t>I have a REST API method … </a:t>
            </a:r>
          </a:p>
        </p:txBody>
      </p:sp>
      <p:sp>
        <p:nvSpPr>
          <p:cNvPr id="17" name="TextBox 16">
            <a:extLst>
              <a:ext uri="{FF2B5EF4-FFF2-40B4-BE49-F238E27FC236}">
                <a16:creationId xmlns:a16="http://schemas.microsoft.com/office/drawing/2014/main" id="{6C6668DF-6266-4869-AD43-AB48D810639C}"/>
              </a:ext>
            </a:extLst>
          </p:cNvPr>
          <p:cNvSpPr txBox="1"/>
          <p:nvPr/>
        </p:nvSpPr>
        <p:spPr>
          <a:xfrm>
            <a:off x="1760898" y="2060741"/>
            <a:ext cx="4572000" cy="646331"/>
          </a:xfrm>
          <a:prstGeom prst="rect">
            <a:avLst/>
          </a:prstGeom>
          <a:noFill/>
        </p:spPr>
        <p:txBody>
          <a:bodyPr wrap="square">
            <a:spAutoFit/>
          </a:bodyPr>
          <a:lstStyle/>
          <a:p>
            <a:br>
              <a:rPr lang="en-US" sz="1800" dirty="0">
                <a:solidFill>
                  <a:schemeClr val="tx1">
                    <a:lumMod val="50000"/>
                  </a:schemeClr>
                </a:solidFill>
              </a:rPr>
            </a:br>
            <a:r>
              <a:rPr lang="en-US" sz="1800" dirty="0">
                <a:solidFill>
                  <a:schemeClr val="tx1">
                    <a:lumMod val="50000"/>
                  </a:schemeClr>
                </a:solidFill>
              </a:rPr>
              <a:t>I want to control who can access it</a:t>
            </a:r>
          </a:p>
        </p:txBody>
      </p:sp>
      <p:sp>
        <p:nvSpPr>
          <p:cNvPr id="20" name="TextBox 19">
            <a:extLst>
              <a:ext uri="{FF2B5EF4-FFF2-40B4-BE49-F238E27FC236}">
                <a16:creationId xmlns:a16="http://schemas.microsoft.com/office/drawing/2014/main" id="{4A81526A-98B7-442F-A932-2069CEAA5521}"/>
              </a:ext>
            </a:extLst>
          </p:cNvPr>
          <p:cNvSpPr txBox="1"/>
          <p:nvPr/>
        </p:nvSpPr>
        <p:spPr>
          <a:xfrm>
            <a:off x="2430855" y="3834011"/>
            <a:ext cx="4572000" cy="369332"/>
          </a:xfrm>
          <a:prstGeom prst="rect">
            <a:avLst/>
          </a:prstGeom>
          <a:noFill/>
        </p:spPr>
        <p:txBody>
          <a:bodyPr wrap="square">
            <a:spAutoFit/>
          </a:bodyPr>
          <a:lstStyle/>
          <a:p>
            <a:r>
              <a:rPr lang="en-US" sz="1800" dirty="0">
                <a:solidFill>
                  <a:schemeClr val="tx1">
                    <a:lumMod val="50000"/>
                  </a:schemeClr>
                </a:solidFill>
              </a:rPr>
              <a:t>REST is stateless – no logins allowed!</a:t>
            </a:r>
          </a:p>
        </p:txBody>
      </p:sp>
      <p:sp>
        <p:nvSpPr>
          <p:cNvPr id="18" name="TextBox 17">
            <a:extLst>
              <a:ext uri="{FF2B5EF4-FFF2-40B4-BE49-F238E27FC236}">
                <a16:creationId xmlns:a16="http://schemas.microsoft.com/office/drawing/2014/main" id="{BF1A62D3-3B08-4772-B4E5-7A236E63739E}"/>
              </a:ext>
            </a:extLst>
          </p:cNvPr>
          <p:cNvSpPr txBox="1"/>
          <p:nvPr/>
        </p:nvSpPr>
        <p:spPr>
          <a:xfrm>
            <a:off x="3435335" y="4531196"/>
            <a:ext cx="1938351" cy="584775"/>
          </a:xfrm>
          <a:prstGeom prst="rect">
            <a:avLst/>
          </a:prstGeom>
          <a:noFill/>
        </p:spPr>
        <p:txBody>
          <a:bodyPr wrap="none" rtlCol="0">
            <a:spAutoFit/>
          </a:bodyPr>
          <a:lstStyle/>
          <a:p>
            <a:r>
              <a:rPr lang="en-US" sz="3200" i="1" dirty="0">
                <a:solidFill>
                  <a:schemeClr val="tx1">
                    <a:lumMod val="50000"/>
                  </a:schemeClr>
                </a:solidFill>
              </a:rPr>
              <a:t>What do?</a:t>
            </a:r>
            <a:endParaRPr lang="en-NZ" sz="3200" i="1" dirty="0">
              <a:solidFill>
                <a:schemeClr val="tx1">
                  <a:lumMod val="50000"/>
                </a:schemeClr>
              </a:solidFill>
            </a:endParaRPr>
          </a:p>
        </p:txBody>
      </p:sp>
    </p:spTree>
    <p:extLst>
      <p:ext uri="{BB962C8B-B14F-4D97-AF65-F5344CB8AC3E}">
        <p14:creationId xmlns:p14="http://schemas.microsoft.com/office/powerpoint/2010/main" val="2931361728"/>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RESTful Security – JSON Web Tokens</a:t>
            </a:r>
          </a:p>
        </p:txBody>
      </p:sp>
      <p:pic>
        <p:nvPicPr>
          <p:cNvPr id="9" name="Picture 2" descr="JSON Web Tokens (JWT) — the basics - Patryk Cieszkowski - Medium">
            <a:extLst>
              <a:ext uri="{FF2B5EF4-FFF2-40B4-BE49-F238E27FC236}">
                <a16:creationId xmlns:a16="http://schemas.microsoft.com/office/drawing/2014/main" id="{5DDFA958-AA5A-4390-B19C-EF6494249C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347" y="1382567"/>
            <a:ext cx="5833306" cy="4158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5894650"/>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RESTful Security – JSON Web Tokens</a:t>
            </a:r>
          </a:p>
        </p:txBody>
      </p:sp>
      <p:sp>
        <p:nvSpPr>
          <p:cNvPr id="2" name="TextBox 1">
            <a:extLst>
              <a:ext uri="{FF2B5EF4-FFF2-40B4-BE49-F238E27FC236}">
                <a16:creationId xmlns:a16="http://schemas.microsoft.com/office/drawing/2014/main" id="{A772D530-CD35-4E2B-B776-32D4174885BB}"/>
              </a:ext>
            </a:extLst>
          </p:cNvPr>
          <p:cNvSpPr txBox="1"/>
          <p:nvPr/>
        </p:nvSpPr>
        <p:spPr>
          <a:xfrm>
            <a:off x="702304" y="1656300"/>
            <a:ext cx="1557671" cy="461665"/>
          </a:xfrm>
          <a:prstGeom prst="rect">
            <a:avLst/>
          </a:prstGeom>
          <a:noFill/>
        </p:spPr>
        <p:txBody>
          <a:bodyPr wrap="none" rtlCol="0">
            <a:spAutoFit/>
          </a:bodyPr>
          <a:lstStyle/>
          <a:p>
            <a:r>
              <a:rPr lang="en-US" sz="2400" b="1" dirty="0">
                <a:solidFill>
                  <a:schemeClr val="tx1">
                    <a:lumMod val="50000"/>
                  </a:schemeClr>
                </a:solidFill>
              </a:rPr>
              <a:t>PRIVATE </a:t>
            </a:r>
            <a:endParaRPr lang="en-NZ" sz="2400" b="1" dirty="0">
              <a:solidFill>
                <a:schemeClr val="tx1">
                  <a:lumMod val="50000"/>
                </a:schemeClr>
              </a:solidFill>
            </a:endParaRPr>
          </a:p>
        </p:txBody>
      </p:sp>
      <p:pic>
        <p:nvPicPr>
          <p:cNvPr id="6" name="Picture 5" descr="Key on a blueprint for a house">
            <a:extLst>
              <a:ext uri="{FF2B5EF4-FFF2-40B4-BE49-F238E27FC236}">
                <a16:creationId xmlns:a16="http://schemas.microsoft.com/office/drawing/2014/main" id="{39D3D836-62A2-45D5-A4BA-AD370CBE72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07040" y="2709278"/>
            <a:ext cx="1260000" cy="944999"/>
          </a:xfrm>
          <a:prstGeom prst="rect">
            <a:avLst/>
          </a:prstGeom>
        </p:spPr>
      </p:pic>
      <p:sp>
        <p:nvSpPr>
          <p:cNvPr id="10" name="TextBox 9">
            <a:extLst>
              <a:ext uri="{FF2B5EF4-FFF2-40B4-BE49-F238E27FC236}">
                <a16:creationId xmlns:a16="http://schemas.microsoft.com/office/drawing/2014/main" id="{02E70CC9-393A-4C09-90A1-AB6216992939}"/>
              </a:ext>
            </a:extLst>
          </p:cNvPr>
          <p:cNvSpPr txBox="1"/>
          <p:nvPr/>
        </p:nvSpPr>
        <p:spPr>
          <a:xfrm>
            <a:off x="787264" y="2929420"/>
            <a:ext cx="1472711" cy="461665"/>
          </a:xfrm>
          <a:prstGeom prst="rect">
            <a:avLst/>
          </a:prstGeom>
          <a:noFill/>
        </p:spPr>
        <p:txBody>
          <a:bodyPr wrap="none" rtlCol="0">
            <a:spAutoFit/>
          </a:bodyPr>
          <a:lstStyle/>
          <a:p>
            <a:r>
              <a:rPr lang="en-US" sz="2400" b="1" dirty="0">
                <a:solidFill>
                  <a:schemeClr val="tx1">
                    <a:lumMod val="50000"/>
                  </a:schemeClr>
                </a:solidFill>
              </a:rPr>
              <a:t>PRIVATE</a:t>
            </a:r>
            <a:endParaRPr lang="en-NZ" sz="2400" b="1" dirty="0">
              <a:solidFill>
                <a:schemeClr val="tx1">
                  <a:lumMod val="50000"/>
                </a:schemeClr>
              </a:solidFill>
            </a:endParaRPr>
          </a:p>
        </p:txBody>
      </p:sp>
      <p:sp>
        <p:nvSpPr>
          <p:cNvPr id="11" name="TextBox 10">
            <a:extLst>
              <a:ext uri="{FF2B5EF4-FFF2-40B4-BE49-F238E27FC236}">
                <a16:creationId xmlns:a16="http://schemas.microsoft.com/office/drawing/2014/main" id="{59E66565-BC2B-4876-A237-DADFB7175A22}"/>
              </a:ext>
            </a:extLst>
          </p:cNvPr>
          <p:cNvSpPr txBox="1"/>
          <p:nvPr/>
        </p:nvSpPr>
        <p:spPr>
          <a:xfrm>
            <a:off x="5121243" y="1656300"/>
            <a:ext cx="1557671" cy="461665"/>
          </a:xfrm>
          <a:prstGeom prst="rect">
            <a:avLst/>
          </a:prstGeom>
          <a:noFill/>
        </p:spPr>
        <p:txBody>
          <a:bodyPr wrap="none" rtlCol="0">
            <a:spAutoFit/>
          </a:bodyPr>
          <a:lstStyle/>
          <a:p>
            <a:r>
              <a:rPr lang="en-US" sz="2400" b="1" dirty="0">
                <a:solidFill>
                  <a:schemeClr val="tx1">
                    <a:lumMod val="50000"/>
                  </a:schemeClr>
                </a:solidFill>
              </a:rPr>
              <a:t>PRIVATE </a:t>
            </a:r>
            <a:endParaRPr lang="en-NZ" sz="2400" b="1" dirty="0">
              <a:solidFill>
                <a:schemeClr val="tx1">
                  <a:lumMod val="50000"/>
                </a:schemeClr>
              </a:solidFill>
            </a:endParaRPr>
          </a:p>
        </p:txBody>
      </p:sp>
      <p:pic>
        <p:nvPicPr>
          <p:cNvPr id="13" name="Picture 12" descr="Key on a blueprint for a house">
            <a:extLst>
              <a:ext uri="{FF2B5EF4-FFF2-40B4-BE49-F238E27FC236}">
                <a16:creationId xmlns:a16="http://schemas.microsoft.com/office/drawing/2014/main" id="{AACACD53-03A1-4789-AD28-47DE5748DD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25979" y="2709278"/>
            <a:ext cx="1260000" cy="944999"/>
          </a:xfrm>
          <a:prstGeom prst="rect">
            <a:avLst/>
          </a:prstGeom>
        </p:spPr>
      </p:pic>
      <p:sp>
        <p:nvSpPr>
          <p:cNvPr id="14" name="TextBox 13">
            <a:extLst>
              <a:ext uri="{FF2B5EF4-FFF2-40B4-BE49-F238E27FC236}">
                <a16:creationId xmlns:a16="http://schemas.microsoft.com/office/drawing/2014/main" id="{FEBC9824-B81C-4243-BF0D-655128CA6423}"/>
              </a:ext>
            </a:extLst>
          </p:cNvPr>
          <p:cNvSpPr txBox="1"/>
          <p:nvPr/>
        </p:nvSpPr>
        <p:spPr>
          <a:xfrm>
            <a:off x="5234671" y="2929419"/>
            <a:ext cx="1330814" cy="461665"/>
          </a:xfrm>
          <a:prstGeom prst="rect">
            <a:avLst/>
          </a:prstGeom>
          <a:noFill/>
        </p:spPr>
        <p:txBody>
          <a:bodyPr wrap="none" rtlCol="0">
            <a:spAutoFit/>
          </a:bodyPr>
          <a:lstStyle/>
          <a:p>
            <a:r>
              <a:rPr lang="en-US" sz="2400" b="1" dirty="0">
                <a:solidFill>
                  <a:schemeClr val="tx1">
                    <a:lumMod val="50000"/>
                  </a:schemeClr>
                </a:solidFill>
              </a:rPr>
              <a:t>PUBLIC</a:t>
            </a:r>
            <a:endParaRPr lang="en-NZ" sz="2400" b="1" dirty="0">
              <a:solidFill>
                <a:schemeClr val="tx1">
                  <a:lumMod val="50000"/>
                </a:schemeClr>
              </a:solidFill>
            </a:endParaRPr>
          </a:p>
        </p:txBody>
      </p:sp>
      <p:cxnSp>
        <p:nvCxnSpPr>
          <p:cNvPr id="15" name="Straight Connector 14">
            <a:extLst>
              <a:ext uri="{FF2B5EF4-FFF2-40B4-BE49-F238E27FC236}">
                <a16:creationId xmlns:a16="http://schemas.microsoft.com/office/drawing/2014/main" id="{87338D69-9FC9-4FDF-B0D4-1C8D8F900B75}"/>
              </a:ext>
            </a:extLst>
          </p:cNvPr>
          <p:cNvCxnSpPr>
            <a:cxnSpLocks/>
          </p:cNvCxnSpPr>
          <p:nvPr/>
        </p:nvCxnSpPr>
        <p:spPr>
          <a:xfrm>
            <a:off x="4345663" y="1266150"/>
            <a:ext cx="0" cy="407796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6B30BC6F-A2CD-4D7E-9D87-ACB8F943AC48}"/>
              </a:ext>
            </a:extLst>
          </p:cNvPr>
          <p:cNvSpPr txBox="1"/>
          <p:nvPr/>
        </p:nvSpPr>
        <p:spPr>
          <a:xfrm>
            <a:off x="702304" y="4651972"/>
            <a:ext cx="2129814" cy="369332"/>
          </a:xfrm>
          <a:prstGeom prst="rect">
            <a:avLst/>
          </a:prstGeom>
          <a:noFill/>
        </p:spPr>
        <p:txBody>
          <a:bodyPr wrap="none" rtlCol="0">
            <a:spAutoFit/>
          </a:bodyPr>
          <a:lstStyle/>
          <a:p>
            <a:r>
              <a:rPr lang="en-US" i="1" dirty="0">
                <a:solidFill>
                  <a:schemeClr val="tx1">
                    <a:lumMod val="50000"/>
                  </a:schemeClr>
                </a:solidFill>
              </a:rPr>
              <a:t>Symmetrical Token</a:t>
            </a:r>
            <a:endParaRPr lang="en-NZ" i="1" dirty="0">
              <a:solidFill>
                <a:schemeClr val="tx1">
                  <a:lumMod val="50000"/>
                </a:schemeClr>
              </a:solidFill>
            </a:endParaRPr>
          </a:p>
        </p:txBody>
      </p:sp>
      <p:sp>
        <p:nvSpPr>
          <p:cNvPr id="20" name="TextBox 19">
            <a:extLst>
              <a:ext uri="{FF2B5EF4-FFF2-40B4-BE49-F238E27FC236}">
                <a16:creationId xmlns:a16="http://schemas.microsoft.com/office/drawing/2014/main" id="{7DABD2EB-DA04-4349-A63A-7B26DBFC444F}"/>
              </a:ext>
            </a:extLst>
          </p:cNvPr>
          <p:cNvSpPr txBox="1"/>
          <p:nvPr/>
        </p:nvSpPr>
        <p:spPr>
          <a:xfrm>
            <a:off x="5234671" y="4651972"/>
            <a:ext cx="2253822" cy="369332"/>
          </a:xfrm>
          <a:prstGeom prst="rect">
            <a:avLst/>
          </a:prstGeom>
          <a:noFill/>
        </p:spPr>
        <p:txBody>
          <a:bodyPr wrap="none" rtlCol="0">
            <a:spAutoFit/>
          </a:bodyPr>
          <a:lstStyle/>
          <a:p>
            <a:r>
              <a:rPr lang="en-US" i="1" dirty="0">
                <a:solidFill>
                  <a:schemeClr val="tx1">
                    <a:lumMod val="50000"/>
                  </a:schemeClr>
                </a:solidFill>
              </a:rPr>
              <a:t>Asymmetrical Token</a:t>
            </a:r>
            <a:endParaRPr lang="en-NZ" i="1" dirty="0">
              <a:solidFill>
                <a:schemeClr val="tx1">
                  <a:lumMod val="50000"/>
                </a:schemeClr>
              </a:solidFill>
            </a:endParaRPr>
          </a:p>
        </p:txBody>
      </p:sp>
      <p:pic>
        <p:nvPicPr>
          <p:cNvPr id="21" name="Picture 20" descr="Filling out forms on a table">
            <a:extLst>
              <a:ext uri="{FF2B5EF4-FFF2-40B4-BE49-F238E27FC236}">
                <a16:creationId xmlns:a16="http://schemas.microsoft.com/office/drawing/2014/main" id="{D517108E-CC33-4EEC-89B1-D385754E16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25979" y="1443895"/>
            <a:ext cx="1260000" cy="841025"/>
          </a:xfrm>
          <a:prstGeom prst="rect">
            <a:avLst/>
          </a:prstGeom>
        </p:spPr>
      </p:pic>
      <p:pic>
        <p:nvPicPr>
          <p:cNvPr id="22" name="Picture 21" descr="Filling out forms on a table">
            <a:extLst>
              <a:ext uri="{FF2B5EF4-FFF2-40B4-BE49-F238E27FC236}">
                <a16:creationId xmlns:a16="http://schemas.microsoft.com/office/drawing/2014/main" id="{8C4CA1EE-C5B2-427C-9531-9CEDE71AFDE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07040" y="1444752"/>
            <a:ext cx="1260000" cy="841025"/>
          </a:xfrm>
          <a:prstGeom prst="rect">
            <a:avLst/>
          </a:prstGeom>
        </p:spPr>
      </p:pic>
      <p:sp>
        <p:nvSpPr>
          <p:cNvPr id="23" name="TextBox 22">
            <a:extLst>
              <a:ext uri="{FF2B5EF4-FFF2-40B4-BE49-F238E27FC236}">
                <a16:creationId xmlns:a16="http://schemas.microsoft.com/office/drawing/2014/main" id="{8DEBB3D6-70CC-410E-94C9-1631BD857458}"/>
              </a:ext>
            </a:extLst>
          </p:cNvPr>
          <p:cNvSpPr txBox="1"/>
          <p:nvPr/>
        </p:nvSpPr>
        <p:spPr>
          <a:xfrm>
            <a:off x="2569502" y="2284920"/>
            <a:ext cx="663964" cy="307777"/>
          </a:xfrm>
          <a:prstGeom prst="rect">
            <a:avLst/>
          </a:prstGeom>
          <a:noFill/>
        </p:spPr>
        <p:txBody>
          <a:bodyPr wrap="none" rtlCol="0">
            <a:spAutoFit/>
          </a:bodyPr>
          <a:lstStyle/>
          <a:p>
            <a:r>
              <a:rPr lang="en-US" sz="1400" b="1" dirty="0">
                <a:solidFill>
                  <a:schemeClr val="accent5">
                    <a:lumMod val="50000"/>
                  </a:schemeClr>
                </a:solidFill>
              </a:rPr>
              <a:t>JADE</a:t>
            </a:r>
            <a:endParaRPr lang="en-NZ" sz="1400" b="1" dirty="0">
              <a:solidFill>
                <a:schemeClr val="accent5">
                  <a:lumMod val="50000"/>
                </a:schemeClr>
              </a:solidFill>
            </a:endParaRPr>
          </a:p>
        </p:txBody>
      </p:sp>
      <p:sp>
        <p:nvSpPr>
          <p:cNvPr id="24" name="TextBox 23">
            <a:extLst>
              <a:ext uri="{FF2B5EF4-FFF2-40B4-BE49-F238E27FC236}">
                <a16:creationId xmlns:a16="http://schemas.microsoft.com/office/drawing/2014/main" id="{2271DE08-5709-4456-835E-77445211A9B1}"/>
              </a:ext>
            </a:extLst>
          </p:cNvPr>
          <p:cNvSpPr txBox="1"/>
          <p:nvPr/>
        </p:nvSpPr>
        <p:spPr>
          <a:xfrm>
            <a:off x="2569502" y="3638462"/>
            <a:ext cx="663964" cy="307777"/>
          </a:xfrm>
          <a:prstGeom prst="rect">
            <a:avLst/>
          </a:prstGeom>
          <a:noFill/>
        </p:spPr>
        <p:txBody>
          <a:bodyPr wrap="none" rtlCol="0">
            <a:spAutoFit/>
          </a:bodyPr>
          <a:lstStyle/>
          <a:p>
            <a:r>
              <a:rPr lang="en-US" sz="1400" b="1" dirty="0">
                <a:solidFill>
                  <a:schemeClr val="accent5">
                    <a:lumMod val="50000"/>
                  </a:schemeClr>
                </a:solidFill>
              </a:rPr>
              <a:t>JADE</a:t>
            </a:r>
            <a:endParaRPr lang="en-NZ" sz="1400" b="1" dirty="0">
              <a:solidFill>
                <a:schemeClr val="accent5">
                  <a:lumMod val="50000"/>
                </a:schemeClr>
              </a:solidFill>
            </a:endParaRPr>
          </a:p>
        </p:txBody>
      </p:sp>
      <p:sp>
        <p:nvSpPr>
          <p:cNvPr id="25" name="TextBox 24">
            <a:extLst>
              <a:ext uri="{FF2B5EF4-FFF2-40B4-BE49-F238E27FC236}">
                <a16:creationId xmlns:a16="http://schemas.microsoft.com/office/drawing/2014/main" id="{29F0B449-17C5-4528-9DCE-33E8B4236422}"/>
              </a:ext>
            </a:extLst>
          </p:cNvPr>
          <p:cNvSpPr txBox="1"/>
          <p:nvPr/>
        </p:nvSpPr>
        <p:spPr>
          <a:xfrm>
            <a:off x="7023997" y="3638462"/>
            <a:ext cx="663964" cy="307777"/>
          </a:xfrm>
          <a:prstGeom prst="rect">
            <a:avLst/>
          </a:prstGeom>
          <a:noFill/>
        </p:spPr>
        <p:txBody>
          <a:bodyPr wrap="none" rtlCol="0">
            <a:spAutoFit/>
          </a:bodyPr>
          <a:lstStyle/>
          <a:p>
            <a:r>
              <a:rPr lang="en-US" sz="1400" b="1" dirty="0">
                <a:solidFill>
                  <a:schemeClr val="accent5">
                    <a:lumMod val="50000"/>
                  </a:schemeClr>
                </a:solidFill>
              </a:rPr>
              <a:t>JADE</a:t>
            </a:r>
            <a:endParaRPr lang="en-NZ" sz="1400" b="1" dirty="0">
              <a:solidFill>
                <a:schemeClr val="accent5">
                  <a:lumMod val="50000"/>
                </a:schemeClr>
              </a:solidFill>
            </a:endParaRPr>
          </a:p>
        </p:txBody>
      </p:sp>
      <p:sp>
        <p:nvSpPr>
          <p:cNvPr id="26" name="TextBox 25">
            <a:extLst>
              <a:ext uri="{FF2B5EF4-FFF2-40B4-BE49-F238E27FC236}">
                <a16:creationId xmlns:a16="http://schemas.microsoft.com/office/drawing/2014/main" id="{76004878-CB42-4372-9BD7-B2310AAFAC2F}"/>
              </a:ext>
            </a:extLst>
          </p:cNvPr>
          <p:cNvSpPr txBox="1"/>
          <p:nvPr/>
        </p:nvSpPr>
        <p:spPr>
          <a:xfrm>
            <a:off x="7023997" y="2284920"/>
            <a:ext cx="691215" cy="307777"/>
          </a:xfrm>
          <a:prstGeom prst="rect">
            <a:avLst/>
          </a:prstGeom>
          <a:noFill/>
        </p:spPr>
        <p:txBody>
          <a:bodyPr wrap="none" rtlCol="0">
            <a:spAutoFit/>
          </a:bodyPr>
          <a:lstStyle/>
          <a:p>
            <a:r>
              <a:rPr lang="en-US" sz="1400" b="1" dirty="0">
                <a:solidFill>
                  <a:srgbClr val="7030A0"/>
                </a:solidFill>
              </a:rPr>
              <a:t>Auth0</a:t>
            </a:r>
            <a:endParaRPr lang="en-NZ" sz="1400" b="1" dirty="0">
              <a:solidFill>
                <a:srgbClr val="7030A0"/>
              </a:solidFill>
            </a:endParaRPr>
          </a:p>
        </p:txBody>
      </p:sp>
    </p:spTree>
    <p:extLst>
      <p:ext uri="{BB962C8B-B14F-4D97-AF65-F5344CB8AC3E}">
        <p14:creationId xmlns:p14="http://schemas.microsoft.com/office/powerpoint/2010/main" val="439073910"/>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RESTful Security – JSON Web Tokens</a:t>
            </a:r>
          </a:p>
        </p:txBody>
      </p:sp>
      <p:pic>
        <p:nvPicPr>
          <p:cNvPr id="5" name="Picture 4">
            <a:extLst>
              <a:ext uri="{FF2B5EF4-FFF2-40B4-BE49-F238E27FC236}">
                <a16:creationId xmlns:a16="http://schemas.microsoft.com/office/drawing/2014/main" id="{20A8268C-1F2E-4E07-801B-8C9FD203BD9F}"/>
              </a:ext>
            </a:extLst>
          </p:cNvPr>
          <p:cNvPicPr>
            <a:picLocks noChangeAspect="1"/>
          </p:cNvPicPr>
          <p:nvPr/>
        </p:nvPicPr>
        <p:blipFill>
          <a:blip r:embed="rId3"/>
          <a:stretch>
            <a:fillRect/>
          </a:stretch>
        </p:blipFill>
        <p:spPr>
          <a:xfrm>
            <a:off x="4572000" y="1570288"/>
            <a:ext cx="3966482" cy="3429000"/>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8F25AC2D-FC00-497B-989B-85D371574961}"/>
              </a:ext>
            </a:extLst>
          </p:cNvPr>
          <p:cNvPicPr>
            <a:picLocks noChangeAspect="1"/>
          </p:cNvPicPr>
          <p:nvPr/>
        </p:nvPicPr>
        <p:blipFill>
          <a:blip r:embed="rId4"/>
          <a:stretch>
            <a:fillRect/>
          </a:stretch>
        </p:blipFill>
        <p:spPr>
          <a:xfrm>
            <a:off x="521736" y="1395841"/>
            <a:ext cx="3151926" cy="3777893"/>
          </a:xfrm>
          <a:prstGeom prst="rect">
            <a:avLst/>
          </a:prstGeom>
        </p:spPr>
      </p:pic>
    </p:spTree>
    <p:extLst>
      <p:ext uri="{BB962C8B-B14F-4D97-AF65-F5344CB8AC3E}">
        <p14:creationId xmlns:p14="http://schemas.microsoft.com/office/powerpoint/2010/main" val="592958104"/>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3C1F57-4F10-48F4-861F-EF69B723BE66}"/>
              </a:ext>
            </a:extLst>
          </p:cNvPr>
          <p:cNvSpPr txBox="1"/>
          <p:nvPr/>
        </p:nvSpPr>
        <p:spPr>
          <a:xfrm>
            <a:off x="1387422" y="2857500"/>
            <a:ext cx="6369155" cy="584775"/>
          </a:xfrm>
          <a:prstGeom prst="rect">
            <a:avLst/>
          </a:prstGeom>
          <a:noFill/>
        </p:spPr>
        <p:txBody>
          <a:bodyPr wrap="square" rtlCol="0">
            <a:spAutoFit/>
          </a:bodyPr>
          <a:lstStyle/>
          <a:p>
            <a:r>
              <a:rPr lang="en-US" sz="3200" b="1" dirty="0">
                <a:solidFill>
                  <a:schemeClr val="tx1">
                    <a:lumMod val="50000"/>
                  </a:schemeClr>
                </a:solidFill>
                <a:latin typeface="Arial"/>
                <a:cs typeface="Arial"/>
              </a:rPr>
              <a:t>JADE2020 content ends …</a:t>
            </a:r>
            <a:endParaRPr lang="en-NZ" sz="3200" b="1" dirty="0">
              <a:solidFill>
                <a:schemeClr val="tx1">
                  <a:lumMod val="50000"/>
                </a:schemeClr>
              </a:solidFill>
            </a:endParaRPr>
          </a:p>
        </p:txBody>
      </p:sp>
    </p:spTree>
    <p:extLst>
      <p:ext uri="{BB962C8B-B14F-4D97-AF65-F5344CB8AC3E}">
        <p14:creationId xmlns:p14="http://schemas.microsoft.com/office/powerpoint/2010/main" val="2017864714"/>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28623" y="2638426"/>
            <a:ext cx="8280000" cy="172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6"/>
          <p:cNvSpPr/>
          <p:nvPr/>
        </p:nvSpPr>
        <p:spPr>
          <a:xfrm>
            <a:off x="620592" y="2872859"/>
            <a:ext cx="7920000" cy="1200329"/>
          </a:xfrm>
          <a:prstGeom prst="rect">
            <a:avLst/>
          </a:prstGeom>
        </p:spPr>
        <p:txBody>
          <a:bodyPr wrap="square">
            <a:spAutoFit/>
          </a:bodyPr>
          <a:lstStyle/>
          <a:p>
            <a:r>
              <a:rPr lang="en-NZ" sz="2800" dirty="0">
                <a:solidFill>
                  <a:schemeClr val="tx1">
                    <a:lumMod val="50000"/>
                  </a:schemeClr>
                </a:solidFill>
                <a:latin typeface="Arial" pitchFamily="34" charset="0"/>
                <a:cs typeface="Arial" pitchFamily="34" charset="0"/>
              </a:rPr>
              <a:t>Module 7</a:t>
            </a:r>
          </a:p>
          <a:p>
            <a:r>
              <a:rPr lang="en-NZ" sz="4400" dirty="0">
                <a:solidFill>
                  <a:schemeClr val="tx1">
                    <a:lumMod val="50000"/>
                  </a:schemeClr>
                </a:solidFill>
                <a:latin typeface="Arial" pitchFamily="34" charset="0"/>
                <a:cs typeface="Arial" pitchFamily="34" charset="0"/>
              </a:rPr>
              <a:t>Performance</a:t>
            </a:r>
          </a:p>
        </p:txBody>
      </p:sp>
    </p:spTree>
    <p:extLst>
      <p:ext uri="{BB962C8B-B14F-4D97-AF65-F5344CB8AC3E}">
        <p14:creationId xmlns:p14="http://schemas.microsoft.com/office/powerpoint/2010/main" val="239362610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Simplest thing that works - IIS</a:t>
            </a:r>
          </a:p>
        </p:txBody>
      </p:sp>
      <p:sp>
        <p:nvSpPr>
          <p:cNvPr id="8" name="TextBox 7">
            <a:extLst>
              <a:ext uri="{FF2B5EF4-FFF2-40B4-BE49-F238E27FC236}">
                <a16:creationId xmlns:a16="http://schemas.microsoft.com/office/drawing/2014/main" id="{84D9B4EB-4A01-4301-ABD1-A591561A25CF}"/>
              </a:ext>
            </a:extLst>
          </p:cNvPr>
          <p:cNvSpPr txBox="1"/>
          <p:nvPr/>
        </p:nvSpPr>
        <p:spPr>
          <a:xfrm>
            <a:off x="1065882" y="1133021"/>
            <a:ext cx="7012236" cy="369332"/>
          </a:xfrm>
          <a:prstGeom prst="rect">
            <a:avLst/>
          </a:prstGeom>
          <a:noFill/>
        </p:spPr>
        <p:txBody>
          <a:bodyPr wrap="square" rtlCol="0">
            <a:spAutoFit/>
          </a:bodyPr>
          <a:lstStyle/>
          <a:p>
            <a:r>
              <a:rPr lang="en-US" dirty="0">
                <a:solidFill>
                  <a:schemeClr val="tx1">
                    <a:lumMod val="50000"/>
                  </a:schemeClr>
                </a:solidFill>
              </a:rPr>
              <a:t>localhost/</a:t>
            </a:r>
            <a:r>
              <a:rPr lang="en-US" dirty="0" err="1">
                <a:solidFill>
                  <a:schemeClr val="tx1">
                    <a:lumMod val="50000"/>
                  </a:schemeClr>
                </a:solidFill>
              </a:rPr>
              <a:t>ExampleRest</a:t>
            </a:r>
            <a:r>
              <a:rPr lang="en-US" dirty="0">
                <a:solidFill>
                  <a:schemeClr val="tx1">
                    <a:lumMod val="50000"/>
                  </a:schemeClr>
                </a:solidFill>
              </a:rPr>
              <a:t>/</a:t>
            </a:r>
            <a:r>
              <a:rPr lang="en-US" b="1" dirty="0">
                <a:solidFill>
                  <a:srgbClr val="FF0000"/>
                </a:solidFill>
              </a:rPr>
              <a:t>jadehttp.dll</a:t>
            </a:r>
            <a:r>
              <a:rPr lang="en-US" dirty="0">
                <a:solidFill>
                  <a:schemeClr val="tx1">
                    <a:lumMod val="50000"/>
                  </a:schemeClr>
                </a:solidFill>
              </a:rPr>
              <a:t>/Customer/3?ExampleRestApp</a:t>
            </a:r>
            <a:endParaRPr lang="en-NZ" dirty="0">
              <a:solidFill>
                <a:schemeClr val="tx1">
                  <a:lumMod val="50000"/>
                </a:schemeClr>
              </a:solidFill>
            </a:endParaRPr>
          </a:p>
        </p:txBody>
      </p:sp>
      <p:sp>
        <p:nvSpPr>
          <p:cNvPr id="9" name="TextBox 8">
            <a:extLst>
              <a:ext uri="{FF2B5EF4-FFF2-40B4-BE49-F238E27FC236}">
                <a16:creationId xmlns:a16="http://schemas.microsoft.com/office/drawing/2014/main" id="{BB1AAF41-C0C1-4308-A209-9CF65771150E}"/>
              </a:ext>
            </a:extLst>
          </p:cNvPr>
          <p:cNvSpPr txBox="1"/>
          <p:nvPr/>
        </p:nvSpPr>
        <p:spPr>
          <a:xfrm>
            <a:off x="0" y="4552239"/>
            <a:ext cx="2563317" cy="369332"/>
          </a:xfrm>
          <a:prstGeom prst="rect">
            <a:avLst/>
          </a:prstGeom>
          <a:noFill/>
        </p:spPr>
        <p:txBody>
          <a:bodyPr wrap="square" rtlCol="0">
            <a:spAutoFit/>
          </a:bodyPr>
          <a:lstStyle/>
          <a:p>
            <a:r>
              <a:rPr lang="en-US" b="1" dirty="0">
                <a:solidFill>
                  <a:schemeClr val="tx1">
                    <a:lumMod val="50000"/>
                  </a:schemeClr>
                </a:solidFill>
              </a:rPr>
              <a:t>Links to a jadehttp.dll</a:t>
            </a:r>
            <a:endParaRPr lang="en-NZ" dirty="0">
              <a:solidFill>
                <a:schemeClr val="tx1">
                  <a:lumMod val="50000"/>
                </a:schemeClr>
              </a:solidFill>
            </a:endParaRPr>
          </a:p>
        </p:txBody>
      </p:sp>
      <p:pic>
        <p:nvPicPr>
          <p:cNvPr id="5" name="Picture 4">
            <a:extLst>
              <a:ext uri="{FF2B5EF4-FFF2-40B4-BE49-F238E27FC236}">
                <a16:creationId xmlns:a16="http://schemas.microsoft.com/office/drawing/2014/main" id="{1D6874DC-7360-4275-9E4A-53E598B44A5F}"/>
              </a:ext>
            </a:extLst>
          </p:cNvPr>
          <p:cNvPicPr>
            <a:picLocks noChangeAspect="1"/>
          </p:cNvPicPr>
          <p:nvPr/>
        </p:nvPicPr>
        <p:blipFill>
          <a:blip r:embed="rId3"/>
          <a:stretch>
            <a:fillRect/>
          </a:stretch>
        </p:blipFill>
        <p:spPr>
          <a:xfrm>
            <a:off x="2563317" y="1883975"/>
            <a:ext cx="6431756" cy="3358420"/>
          </a:xfrm>
          <a:prstGeom prst="rect">
            <a:avLst/>
          </a:prstGeom>
        </p:spPr>
      </p:pic>
      <p:cxnSp>
        <p:nvCxnSpPr>
          <p:cNvPr id="12" name="Straight Arrow Connector 11">
            <a:extLst>
              <a:ext uri="{FF2B5EF4-FFF2-40B4-BE49-F238E27FC236}">
                <a16:creationId xmlns:a16="http://schemas.microsoft.com/office/drawing/2014/main" id="{21867DBB-2C69-4F7C-BF28-2FAA5F945154}"/>
              </a:ext>
            </a:extLst>
          </p:cNvPr>
          <p:cNvCxnSpPr>
            <a:cxnSpLocks/>
            <a:stCxn id="8" idx="2"/>
          </p:cNvCxnSpPr>
          <p:nvPr/>
        </p:nvCxnSpPr>
        <p:spPr>
          <a:xfrm>
            <a:off x="4572000" y="1502353"/>
            <a:ext cx="1326630" cy="1480690"/>
          </a:xfrm>
          <a:prstGeom prst="straightConnector1">
            <a:avLst/>
          </a:prstGeom>
          <a:ln w="34925">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7300C29-01DB-4410-BB4E-24EE42F17A2B}"/>
              </a:ext>
            </a:extLst>
          </p:cNvPr>
          <p:cNvCxnSpPr>
            <a:cxnSpLocks/>
            <a:stCxn id="17" idx="3"/>
          </p:cNvCxnSpPr>
          <p:nvPr/>
        </p:nvCxnSpPr>
        <p:spPr>
          <a:xfrm>
            <a:off x="2181069" y="3764047"/>
            <a:ext cx="2143593" cy="230832"/>
          </a:xfrm>
          <a:prstGeom prst="straightConnector1">
            <a:avLst/>
          </a:prstGeom>
          <a:ln w="34925">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3AD03B76-62BC-49B0-9D25-FB858C4AF61E}"/>
              </a:ext>
            </a:extLst>
          </p:cNvPr>
          <p:cNvSpPr txBox="1"/>
          <p:nvPr/>
        </p:nvSpPr>
        <p:spPr>
          <a:xfrm>
            <a:off x="188166" y="3440881"/>
            <a:ext cx="1992903" cy="646331"/>
          </a:xfrm>
          <a:prstGeom prst="rect">
            <a:avLst/>
          </a:prstGeom>
          <a:noFill/>
        </p:spPr>
        <p:txBody>
          <a:bodyPr wrap="square" rtlCol="0">
            <a:spAutoFit/>
          </a:bodyPr>
          <a:lstStyle/>
          <a:p>
            <a:r>
              <a:rPr lang="en-US" b="1" dirty="0">
                <a:solidFill>
                  <a:schemeClr val="tx1">
                    <a:lumMod val="50000"/>
                  </a:schemeClr>
                </a:solidFill>
              </a:rPr>
              <a:t>ISAPI-</a:t>
            </a:r>
            <a:r>
              <a:rPr lang="en-US" b="1" dirty="0" err="1">
                <a:solidFill>
                  <a:schemeClr val="tx1">
                    <a:lumMod val="50000"/>
                  </a:schemeClr>
                </a:solidFill>
              </a:rPr>
              <a:t>dll</a:t>
            </a:r>
            <a:r>
              <a:rPr lang="en-US" b="1" dirty="0">
                <a:solidFill>
                  <a:schemeClr val="tx1">
                    <a:lumMod val="50000"/>
                  </a:schemeClr>
                </a:solidFill>
              </a:rPr>
              <a:t> maps requests to </a:t>
            </a:r>
            <a:r>
              <a:rPr lang="en-US" b="1" dirty="0" err="1">
                <a:solidFill>
                  <a:schemeClr val="tx1">
                    <a:lumMod val="50000"/>
                  </a:schemeClr>
                </a:solidFill>
              </a:rPr>
              <a:t>dlls</a:t>
            </a:r>
            <a:endParaRPr lang="en-NZ" dirty="0">
              <a:solidFill>
                <a:schemeClr val="tx1">
                  <a:lumMod val="50000"/>
                </a:schemeClr>
              </a:solidFill>
            </a:endParaRPr>
          </a:p>
        </p:txBody>
      </p:sp>
      <p:cxnSp>
        <p:nvCxnSpPr>
          <p:cNvPr id="21" name="Straight Arrow Connector 20">
            <a:extLst>
              <a:ext uri="{FF2B5EF4-FFF2-40B4-BE49-F238E27FC236}">
                <a16:creationId xmlns:a16="http://schemas.microsoft.com/office/drawing/2014/main" id="{C0818D92-08FE-4140-833B-14C06B390215}"/>
              </a:ext>
            </a:extLst>
          </p:cNvPr>
          <p:cNvCxnSpPr>
            <a:cxnSpLocks/>
            <a:stCxn id="9" idx="3"/>
          </p:cNvCxnSpPr>
          <p:nvPr/>
        </p:nvCxnSpPr>
        <p:spPr>
          <a:xfrm flipV="1">
            <a:off x="2563317" y="3764047"/>
            <a:ext cx="3695076" cy="972858"/>
          </a:xfrm>
          <a:prstGeom prst="straightConnector1">
            <a:avLst/>
          </a:prstGeom>
          <a:ln w="34925">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40925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RESTful Performance</a:t>
            </a:r>
          </a:p>
        </p:txBody>
      </p:sp>
      <p:sp>
        <p:nvSpPr>
          <p:cNvPr id="2" name="TextBox 1">
            <a:extLst>
              <a:ext uri="{FF2B5EF4-FFF2-40B4-BE49-F238E27FC236}">
                <a16:creationId xmlns:a16="http://schemas.microsoft.com/office/drawing/2014/main" id="{2A7C4DC2-A38B-4D7F-AE4C-E5ABC424BEFF}"/>
              </a:ext>
            </a:extLst>
          </p:cNvPr>
          <p:cNvSpPr txBox="1"/>
          <p:nvPr/>
        </p:nvSpPr>
        <p:spPr>
          <a:xfrm>
            <a:off x="2184759" y="2643613"/>
            <a:ext cx="5640309" cy="1569660"/>
          </a:xfrm>
          <a:prstGeom prst="rect">
            <a:avLst/>
          </a:prstGeom>
          <a:noFill/>
        </p:spPr>
        <p:txBody>
          <a:bodyPr wrap="square" rtlCol="0">
            <a:spAutoFit/>
          </a:bodyPr>
          <a:lstStyle/>
          <a:p>
            <a:pPr marL="285750" indent="-285750">
              <a:buFontTx/>
              <a:buChar char="-"/>
            </a:pPr>
            <a:r>
              <a:rPr lang="en-NZ" sz="2400" dirty="0">
                <a:solidFill>
                  <a:schemeClr val="tx1">
                    <a:lumMod val="50000"/>
                  </a:schemeClr>
                </a:solidFill>
              </a:rPr>
              <a:t>Collecting Web Service Stats</a:t>
            </a:r>
          </a:p>
          <a:p>
            <a:pPr marL="285750" indent="-285750">
              <a:buFontTx/>
              <a:buChar char="-"/>
            </a:pPr>
            <a:r>
              <a:rPr lang="en-NZ" sz="2400" dirty="0">
                <a:solidFill>
                  <a:schemeClr val="tx1">
                    <a:lumMod val="50000"/>
                  </a:schemeClr>
                </a:solidFill>
              </a:rPr>
              <a:t>The various log files</a:t>
            </a:r>
          </a:p>
          <a:p>
            <a:pPr marL="285750" indent="-285750">
              <a:buFontTx/>
              <a:buChar char="-"/>
            </a:pPr>
            <a:r>
              <a:rPr lang="en-NZ" sz="2400" dirty="0">
                <a:solidFill>
                  <a:schemeClr val="tx1">
                    <a:lumMod val="50000"/>
                  </a:schemeClr>
                </a:solidFill>
              </a:rPr>
              <a:t>Transient handling</a:t>
            </a:r>
          </a:p>
          <a:p>
            <a:pPr marL="285750" indent="-285750">
              <a:buFontTx/>
              <a:buChar char="-"/>
            </a:pPr>
            <a:endParaRPr lang="en-NZ" sz="2400" dirty="0">
              <a:solidFill>
                <a:schemeClr val="tx1">
                  <a:lumMod val="50000"/>
                </a:schemeClr>
              </a:solidFill>
            </a:endParaRPr>
          </a:p>
        </p:txBody>
      </p:sp>
    </p:spTree>
    <p:extLst>
      <p:ext uri="{BB962C8B-B14F-4D97-AF65-F5344CB8AC3E}">
        <p14:creationId xmlns:p14="http://schemas.microsoft.com/office/powerpoint/2010/main" val="2392444889"/>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Web Service Stats</a:t>
            </a:r>
          </a:p>
        </p:txBody>
      </p:sp>
      <p:pic>
        <p:nvPicPr>
          <p:cNvPr id="4" name="Picture 3">
            <a:extLst>
              <a:ext uri="{FF2B5EF4-FFF2-40B4-BE49-F238E27FC236}">
                <a16:creationId xmlns:a16="http://schemas.microsoft.com/office/drawing/2014/main" id="{464F6116-3211-4EFC-B575-16559B43EC40}"/>
              </a:ext>
            </a:extLst>
          </p:cNvPr>
          <p:cNvPicPr>
            <a:picLocks noChangeAspect="1"/>
          </p:cNvPicPr>
          <p:nvPr/>
        </p:nvPicPr>
        <p:blipFill>
          <a:blip r:embed="rId3"/>
          <a:stretch>
            <a:fillRect/>
          </a:stretch>
        </p:blipFill>
        <p:spPr>
          <a:xfrm>
            <a:off x="5434022" y="1907512"/>
            <a:ext cx="3473673" cy="3011077"/>
          </a:xfrm>
          <a:prstGeom prst="rect">
            <a:avLst/>
          </a:prstGeom>
        </p:spPr>
      </p:pic>
      <p:pic>
        <p:nvPicPr>
          <p:cNvPr id="6" name="Picture 5">
            <a:extLst>
              <a:ext uri="{FF2B5EF4-FFF2-40B4-BE49-F238E27FC236}">
                <a16:creationId xmlns:a16="http://schemas.microsoft.com/office/drawing/2014/main" id="{32748927-4DDA-4750-B019-17FCBE1F4BD5}"/>
              </a:ext>
            </a:extLst>
          </p:cNvPr>
          <p:cNvPicPr>
            <a:picLocks noChangeAspect="1"/>
          </p:cNvPicPr>
          <p:nvPr/>
        </p:nvPicPr>
        <p:blipFill>
          <a:blip r:embed="rId4"/>
          <a:stretch>
            <a:fillRect/>
          </a:stretch>
        </p:blipFill>
        <p:spPr>
          <a:xfrm>
            <a:off x="545396" y="1349950"/>
            <a:ext cx="3305175" cy="638175"/>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544C595D-30BA-4AA9-946B-CFB4CD25A829}"/>
              </a:ext>
            </a:extLst>
          </p:cNvPr>
          <p:cNvPicPr>
            <a:picLocks noChangeAspect="1"/>
          </p:cNvPicPr>
          <p:nvPr/>
        </p:nvPicPr>
        <p:blipFill>
          <a:blip r:embed="rId5"/>
          <a:stretch>
            <a:fillRect/>
          </a:stretch>
        </p:blipFill>
        <p:spPr>
          <a:xfrm>
            <a:off x="545396" y="2266667"/>
            <a:ext cx="4738687" cy="884141"/>
          </a:xfrm>
          <a:prstGeom prst="rect">
            <a:avLst/>
          </a:prstGeom>
          <a:ln>
            <a:noFill/>
          </a:ln>
          <a:effectLst>
            <a:outerShdw blurRad="190500" algn="tl" rotWithShape="0">
              <a:srgbClr val="000000">
                <a:alpha val="70000"/>
              </a:srgbClr>
            </a:outerShdw>
          </a:effectLst>
        </p:spPr>
      </p:pic>
      <p:pic>
        <p:nvPicPr>
          <p:cNvPr id="10" name="Picture 9">
            <a:extLst>
              <a:ext uri="{FF2B5EF4-FFF2-40B4-BE49-F238E27FC236}">
                <a16:creationId xmlns:a16="http://schemas.microsoft.com/office/drawing/2014/main" id="{7627C666-B901-434A-8F6C-11C50761E0BC}"/>
              </a:ext>
            </a:extLst>
          </p:cNvPr>
          <p:cNvPicPr>
            <a:picLocks noChangeAspect="1"/>
          </p:cNvPicPr>
          <p:nvPr/>
        </p:nvPicPr>
        <p:blipFill>
          <a:blip r:embed="rId6"/>
          <a:stretch>
            <a:fillRect/>
          </a:stretch>
        </p:blipFill>
        <p:spPr>
          <a:xfrm>
            <a:off x="545396" y="3429350"/>
            <a:ext cx="3429000" cy="152400"/>
          </a:xfrm>
          <a:prstGeom prst="rect">
            <a:avLst/>
          </a:prstGeom>
          <a:ln>
            <a:noFill/>
          </a:ln>
          <a:effectLst>
            <a:outerShdw blurRad="190500" algn="tl" rotWithShape="0">
              <a:srgbClr val="000000">
                <a:alpha val="70000"/>
              </a:srgbClr>
            </a:outerShdw>
          </a:effectLst>
        </p:spPr>
      </p:pic>
      <p:pic>
        <p:nvPicPr>
          <p:cNvPr id="12" name="Picture 11">
            <a:extLst>
              <a:ext uri="{FF2B5EF4-FFF2-40B4-BE49-F238E27FC236}">
                <a16:creationId xmlns:a16="http://schemas.microsoft.com/office/drawing/2014/main" id="{4A63824B-8DE9-438D-A743-5507E5F52E8F}"/>
              </a:ext>
            </a:extLst>
          </p:cNvPr>
          <p:cNvPicPr>
            <a:picLocks noChangeAspect="1"/>
          </p:cNvPicPr>
          <p:nvPr/>
        </p:nvPicPr>
        <p:blipFill>
          <a:blip r:embed="rId7"/>
          <a:stretch>
            <a:fillRect/>
          </a:stretch>
        </p:blipFill>
        <p:spPr>
          <a:xfrm>
            <a:off x="545396" y="3872425"/>
            <a:ext cx="3676650" cy="15811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21407938"/>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Log files</a:t>
            </a:r>
          </a:p>
        </p:txBody>
      </p:sp>
      <p:sp>
        <p:nvSpPr>
          <p:cNvPr id="2" name="TextBox 1">
            <a:extLst>
              <a:ext uri="{FF2B5EF4-FFF2-40B4-BE49-F238E27FC236}">
                <a16:creationId xmlns:a16="http://schemas.microsoft.com/office/drawing/2014/main" id="{B8D6FFE5-B48A-40DD-A6F9-E43275D013B7}"/>
              </a:ext>
            </a:extLst>
          </p:cNvPr>
          <p:cNvSpPr txBox="1"/>
          <p:nvPr/>
        </p:nvSpPr>
        <p:spPr>
          <a:xfrm>
            <a:off x="267127" y="1886271"/>
            <a:ext cx="3672800" cy="646331"/>
          </a:xfrm>
          <a:prstGeom prst="rect">
            <a:avLst/>
          </a:prstGeom>
          <a:noFill/>
        </p:spPr>
        <p:txBody>
          <a:bodyPr wrap="none" rtlCol="0">
            <a:spAutoFit/>
          </a:bodyPr>
          <a:lstStyle/>
          <a:p>
            <a:pPr algn="ctr"/>
            <a:r>
              <a:rPr lang="en-NZ" b="1" dirty="0">
                <a:solidFill>
                  <a:schemeClr val="accent2"/>
                </a:solidFill>
              </a:rPr>
              <a:t>IIS logs</a:t>
            </a:r>
          </a:p>
          <a:p>
            <a:pPr algn="ctr"/>
            <a:r>
              <a:rPr lang="en-NZ" dirty="0">
                <a:solidFill>
                  <a:schemeClr val="tx1">
                    <a:lumMod val="50000"/>
                  </a:schemeClr>
                </a:solidFill>
              </a:rPr>
              <a:t>C:\inetpub\logs\LogFiles\W3SVC1</a:t>
            </a:r>
          </a:p>
        </p:txBody>
      </p:sp>
      <p:sp>
        <p:nvSpPr>
          <p:cNvPr id="11" name="TextBox 10">
            <a:extLst>
              <a:ext uri="{FF2B5EF4-FFF2-40B4-BE49-F238E27FC236}">
                <a16:creationId xmlns:a16="http://schemas.microsoft.com/office/drawing/2014/main" id="{CD3D5F24-BEAE-4691-AAC9-3CC7B54B3887}"/>
              </a:ext>
            </a:extLst>
          </p:cNvPr>
          <p:cNvSpPr txBox="1"/>
          <p:nvPr/>
        </p:nvSpPr>
        <p:spPr>
          <a:xfrm>
            <a:off x="2800465" y="3182398"/>
            <a:ext cx="2745874" cy="646331"/>
          </a:xfrm>
          <a:prstGeom prst="rect">
            <a:avLst/>
          </a:prstGeom>
          <a:noFill/>
        </p:spPr>
        <p:txBody>
          <a:bodyPr wrap="square">
            <a:spAutoFit/>
          </a:bodyPr>
          <a:lstStyle/>
          <a:p>
            <a:pPr algn="ctr"/>
            <a:r>
              <a:rPr lang="en-NZ" b="1" dirty="0">
                <a:solidFill>
                  <a:schemeClr val="accent2"/>
                </a:solidFill>
              </a:rPr>
              <a:t>jadehttp.dll logs:</a:t>
            </a:r>
          </a:p>
          <a:p>
            <a:pPr algn="ctr"/>
            <a:r>
              <a:rPr lang="en-NZ" dirty="0">
                <a:solidFill>
                  <a:schemeClr val="tx1">
                    <a:lumMod val="50000"/>
                  </a:schemeClr>
                </a:solidFill>
              </a:rPr>
              <a:t>C:\jade\bin_jadehttp\logs</a:t>
            </a:r>
          </a:p>
        </p:txBody>
      </p:sp>
      <p:sp>
        <p:nvSpPr>
          <p:cNvPr id="5" name="TextBox 4">
            <a:extLst>
              <a:ext uri="{FF2B5EF4-FFF2-40B4-BE49-F238E27FC236}">
                <a16:creationId xmlns:a16="http://schemas.microsoft.com/office/drawing/2014/main" id="{0510633A-CEDF-47AA-B084-AB5851F5AA70}"/>
              </a:ext>
            </a:extLst>
          </p:cNvPr>
          <p:cNvSpPr txBox="1"/>
          <p:nvPr/>
        </p:nvSpPr>
        <p:spPr>
          <a:xfrm>
            <a:off x="5013789" y="4274050"/>
            <a:ext cx="2811279" cy="646331"/>
          </a:xfrm>
          <a:prstGeom prst="rect">
            <a:avLst/>
          </a:prstGeom>
          <a:noFill/>
        </p:spPr>
        <p:txBody>
          <a:bodyPr wrap="square" rtlCol="0">
            <a:spAutoFit/>
          </a:bodyPr>
          <a:lstStyle/>
          <a:p>
            <a:pPr algn="ctr"/>
            <a:r>
              <a:rPr lang="en-NZ" b="1" dirty="0">
                <a:solidFill>
                  <a:schemeClr val="accent2"/>
                </a:solidFill>
              </a:rPr>
              <a:t>REST Application log</a:t>
            </a:r>
          </a:p>
          <a:p>
            <a:pPr algn="ctr"/>
            <a:r>
              <a:rPr lang="en-NZ" dirty="0"/>
              <a:t>C:\jade\logs\RestApp.log</a:t>
            </a:r>
          </a:p>
        </p:txBody>
      </p:sp>
    </p:spTree>
    <p:extLst>
      <p:ext uri="{BB962C8B-B14F-4D97-AF65-F5344CB8AC3E}">
        <p14:creationId xmlns:p14="http://schemas.microsoft.com/office/powerpoint/2010/main" val="3977786631"/>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Log files</a:t>
            </a:r>
          </a:p>
        </p:txBody>
      </p:sp>
      <p:sp>
        <p:nvSpPr>
          <p:cNvPr id="2" name="TextBox 1">
            <a:extLst>
              <a:ext uri="{FF2B5EF4-FFF2-40B4-BE49-F238E27FC236}">
                <a16:creationId xmlns:a16="http://schemas.microsoft.com/office/drawing/2014/main" id="{B8D6FFE5-B48A-40DD-A6F9-E43275D013B7}"/>
              </a:ext>
            </a:extLst>
          </p:cNvPr>
          <p:cNvSpPr txBox="1"/>
          <p:nvPr/>
        </p:nvSpPr>
        <p:spPr>
          <a:xfrm>
            <a:off x="2887038" y="1485031"/>
            <a:ext cx="3672800" cy="646331"/>
          </a:xfrm>
          <a:prstGeom prst="rect">
            <a:avLst/>
          </a:prstGeom>
          <a:noFill/>
        </p:spPr>
        <p:txBody>
          <a:bodyPr wrap="none" rtlCol="0">
            <a:spAutoFit/>
          </a:bodyPr>
          <a:lstStyle/>
          <a:p>
            <a:pPr algn="ctr"/>
            <a:r>
              <a:rPr lang="en-NZ" b="1" dirty="0">
                <a:solidFill>
                  <a:schemeClr val="accent2"/>
                </a:solidFill>
              </a:rPr>
              <a:t>IIS logs</a:t>
            </a:r>
          </a:p>
          <a:p>
            <a:pPr algn="ctr"/>
            <a:r>
              <a:rPr lang="en-NZ" dirty="0">
                <a:solidFill>
                  <a:schemeClr val="tx1">
                    <a:lumMod val="50000"/>
                  </a:schemeClr>
                </a:solidFill>
              </a:rPr>
              <a:t>C:\inetpub\logs\LogFiles\W3SVC1</a:t>
            </a:r>
          </a:p>
        </p:txBody>
      </p:sp>
      <p:sp>
        <p:nvSpPr>
          <p:cNvPr id="9" name="TextBox 8">
            <a:extLst>
              <a:ext uri="{FF2B5EF4-FFF2-40B4-BE49-F238E27FC236}">
                <a16:creationId xmlns:a16="http://schemas.microsoft.com/office/drawing/2014/main" id="{5153DBF6-79F1-494D-832A-BE0E47284DF0}"/>
              </a:ext>
            </a:extLst>
          </p:cNvPr>
          <p:cNvSpPr txBox="1"/>
          <p:nvPr/>
        </p:nvSpPr>
        <p:spPr>
          <a:xfrm>
            <a:off x="151438" y="2752642"/>
            <a:ext cx="8992562" cy="830997"/>
          </a:xfrm>
          <a:prstGeom prst="rect">
            <a:avLst/>
          </a:prstGeom>
          <a:noFill/>
        </p:spPr>
        <p:txBody>
          <a:bodyPr wrap="square">
            <a:spAutoFit/>
          </a:bodyPr>
          <a:lstStyle/>
          <a:p>
            <a:r>
              <a:rPr lang="en-NZ" sz="1600" dirty="0">
                <a:solidFill>
                  <a:schemeClr val="tx1">
                    <a:lumMod val="50000"/>
                  </a:schemeClr>
                </a:solidFill>
              </a:rPr>
              <a:t>2021-02-28 21:28:39 ::1 </a:t>
            </a:r>
            <a:r>
              <a:rPr lang="en-NZ" sz="1600" b="1" dirty="0">
                <a:solidFill>
                  <a:srgbClr val="ED2A7B"/>
                </a:solidFill>
              </a:rPr>
              <a:t>POST</a:t>
            </a:r>
            <a:r>
              <a:rPr lang="en-NZ" sz="1600" dirty="0">
                <a:solidFill>
                  <a:schemeClr val="tx1">
                    <a:lumMod val="50000"/>
                  </a:schemeClr>
                </a:solidFill>
              </a:rPr>
              <a:t> </a:t>
            </a:r>
            <a:r>
              <a:rPr lang="en-NZ" sz="1600" b="1" dirty="0">
                <a:solidFill>
                  <a:schemeClr val="accent5">
                    <a:lumMod val="75000"/>
                  </a:schemeClr>
                </a:solidFill>
              </a:rPr>
              <a:t>/</a:t>
            </a:r>
            <a:r>
              <a:rPr lang="en-NZ" sz="1600" b="1" dirty="0" err="1">
                <a:solidFill>
                  <a:schemeClr val="accent5">
                    <a:lumMod val="75000"/>
                  </a:schemeClr>
                </a:solidFill>
              </a:rPr>
              <a:t>JadeRestSite</a:t>
            </a:r>
            <a:r>
              <a:rPr lang="en-NZ" sz="1600" b="1" dirty="0">
                <a:solidFill>
                  <a:schemeClr val="accent5">
                    <a:lumMod val="75000"/>
                  </a:schemeClr>
                </a:solidFill>
              </a:rPr>
              <a:t>/jadehttp.dll/Client </a:t>
            </a:r>
            <a:r>
              <a:rPr lang="en-NZ" sz="1600" b="1" dirty="0" err="1">
                <a:solidFill>
                  <a:schemeClr val="tx2">
                    <a:lumMod val="50000"/>
                  </a:schemeClr>
                </a:solidFill>
              </a:rPr>
              <a:t>ErewhonRestApp</a:t>
            </a:r>
            <a:r>
              <a:rPr lang="en-NZ" sz="1600" dirty="0">
                <a:solidFill>
                  <a:schemeClr val="tx1">
                    <a:lumMod val="50000"/>
                  </a:schemeClr>
                </a:solidFill>
              </a:rPr>
              <a:t> 80 - ::1 Mozilla/5.0+(Windows+NT+10.0;+Win64;+x64)+</a:t>
            </a:r>
            <a:r>
              <a:rPr lang="en-NZ" sz="1600" dirty="0" err="1">
                <a:solidFill>
                  <a:schemeClr val="tx1">
                    <a:lumMod val="50000"/>
                  </a:schemeClr>
                </a:solidFill>
              </a:rPr>
              <a:t>AppleWebKit</a:t>
            </a:r>
            <a:r>
              <a:rPr lang="en-NZ" sz="1600" dirty="0">
                <a:solidFill>
                  <a:schemeClr val="tx1">
                    <a:lumMod val="50000"/>
                  </a:schemeClr>
                </a:solidFill>
              </a:rPr>
              <a:t>/537.36+(KHTML,+</a:t>
            </a:r>
            <a:r>
              <a:rPr lang="en-NZ" sz="1600" dirty="0" err="1">
                <a:solidFill>
                  <a:schemeClr val="tx1">
                    <a:lumMod val="50000"/>
                  </a:schemeClr>
                </a:solidFill>
              </a:rPr>
              <a:t>like+Gecko</a:t>
            </a:r>
            <a:r>
              <a:rPr lang="en-NZ" sz="1600" dirty="0">
                <a:solidFill>
                  <a:schemeClr val="tx1">
                    <a:lumMod val="50000"/>
                  </a:schemeClr>
                </a:solidFill>
              </a:rPr>
              <a:t>)+Chrome/88.0.4324.182+Safari/537.36 </a:t>
            </a:r>
            <a:r>
              <a:rPr lang="en-NZ" sz="1600" b="1" dirty="0">
                <a:solidFill>
                  <a:schemeClr val="accent5">
                    <a:lumMod val="50000"/>
                  </a:schemeClr>
                </a:solidFill>
              </a:rPr>
              <a:t>http://localhost/jadeRestSite/ErewhonClient.html</a:t>
            </a:r>
            <a:r>
              <a:rPr lang="en-NZ" sz="1600" b="1" dirty="0">
                <a:solidFill>
                  <a:schemeClr val="tx1">
                    <a:lumMod val="50000"/>
                  </a:schemeClr>
                </a:solidFill>
              </a:rPr>
              <a:t> </a:t>
            </a:r>
            <a:r>
              <a:rPr lang="en-NZ" sz="1600" b="1" dirty="0">
                <a:solidFill>
                  <a:srgbClr val="1E5675"/>
                </a:solidFill>
              </a:rPr>
              <a:t>200</a:t>
            </a:r>
            <a:r>
              <a:rPr lang="en-NZ" sz="1600" dirty="0">
                <a:solidFill>
                  <a:schemeClr val="tx1">
                    <a:lumMod val="50000"/>
                  </a:schemeClr>
                </a:solidFill>
              </a:rPr>
              <a:t> 0 0 </a:t>
            </a:r>
            <a:r>
              <a:rPr lang="en-NZ" sz="1600" b="1" dirty="0">
                <a:solidFill>
                  <a:schemeClr val="accent1">
                    <a:lumMod val="50000"/>
                  </a:schemeClr>
                </a:solidFill>
              </a:rPr>
              <a:t>9</a:t>
            </a:r>
          </a:p>
        </p:txBody>
      </p:sp>
      <p:sp>
        <p:nvSpPr>
          <p:cNvPr id="6" name="TextBox 5">
            <a:extLst>
              <a:ext uri="{FF2B5EF4-FFF2-40B4-BE49-F238E27FC236}">
                <a16:creationId xmlns:a16="http://schemas.microsoft.com/office/drawing/2014/main" id="{3733F76E-AA22-4098-8E5B-485DD3177CB5}"/>
              </a:ext>
            </a:extLst>
          </p:cNvPr>
          <p:cNvSpPr txBox="1"/>
          <p:nvPr/>
        </p:nvSpPr>
        <p:spPr>
          <a:xfrm>
            <a:off x="1407146" y="3929901"/>
            <a:ext cx="1479892" cy="923330"/>
          </a:xfrm>
          <a:prstGeom prst="rect">
            <a:avLst/>
          </a:prstGeom>
          <a:noFill/>
        </p:spPr>
        <p:txBody>
          <a:bodyPr wrap="none" rtlCol="0">
            <a:spAutoFit/>
          </a:bodyPr>
          <a:lstStyle/>
          <a:p>
            <a:r>
              <a:rPr lang="en-NZ" dirty="0">
                <a:solidFill>
                  <a:srgbClr val="ED2A7B"/>
                </a:solidFill>
              </a:rPr>
              <a:t>HTTP Verb</a:t>
            </a:r>
          </a:p>
          <a:p>
            <a:r>
              <a:rPr lang="en-NZ" dirty="0">
                <a:solidFill>
                  <a:schemeClr val="accent5"/>
                </a:solidFill>
              </a:rPr>
              <a:t>URI Stem</a:t>
            </a:r>
          </a:p>
          <a:p>
            <a:r>
              <a:rPr lang="en-NZ" dirty="0">
                <a:solidFill>
                  <a:schemeClr val="tx2">
                    <a:lumMod val="50000"/>
                  </a:schemeClr>
                </a:solidFill>
              </a:rPr>
              <a:t>Query String</a:t>
            </a:r>
          </a:p>
        </p:txBody>
      </p:sp>
      <p:sp>
        <p:nvSpPr>
          <p:cNvPr id="8" name="TextBox 7">
            <a:extLst>
              <a:ext uri="{FF2B5EF4-FFF2-40B4-BE49-F238E27FC236}">
                <a16:creationId xmlns:a16="http://schemas.microsoft.com/office/drawing/2014/main" id="{03F31710-4F18-400A-A468-04EA4585C39A}"/>
              </a:ext>
            </a:extLst>
          </p:cNvPr>
          <p:cNvSpPr txBox="1"/>
          <p:nvPr/>
        </p:nvSpPr>
        <p:spPr>
          <a:xfrm>
            <a:off x="6123398" y="3929901"/>
            <a:ext cx="1843197" cy="923330"/>
          </a:xfrm>
          <a:prstGeom prst="rect">
            <a:avLst/>
          </a:prstGeom>
          <a:noFill/>
        </p:spPr>
        <p:txBody>
          <a:bodyPr wrap="none" rtlCol="0">
            <a:spAutoFit/>
          </a:bodyPr>
          <a:lstStyle/>
          <a:p>
            <a:r>
              <a:rPr lang="en-NZ" dirty="0" err="1">
                <a:solidFill>
                  <a:schemeClr val="accent5">
                    <a:lumMod val="50000"/>
                  </a:schemeClr>
                </a:solidFill>
              </a:rPr>
              <a:t>Referer</a:t>
            </a:r>
            <a:endParaRPr lang="en-NZ" dirty="0">
              <a:solidFill>
                <a:schemeClr val="accent5">
                  <a:lumMod val="50000"/>
                </a:schemeClr>
              </a:solidFill>
            </a:endParaRPr>
          </a:p>
          <a:p>
            <a:r>
              <a:rPr lang="en-NZ" dirty="0">
                <a:solidFill>
                  <a:schemeClr val="accent4">
                    <a:lumMod val="50000"/>
                  </a:schemeClr>
                </a:solidFill>
              </a:rPr>
              <a:t>Status code</a:t>
            </a:r>
          </a:p>
          <a:p>
            <a:r>
              <a:rPr lang="en-NZ" dirty="0">
                <a:solidFill>
                  <a:schemeClr val="accent1">
                    <a:lumMod val="50000"/>
                  </a:schemeClr>
                </a:solidFill>
              </a:rPr>
              <a:t>Time taken (</a:t>
            </a:r>
            <a:r>
              <a:rPr lang="en-NZ" dirty="0" err="1">
                <a:solidFill>
                  <a:schemeClr val="accent1">
                    <a:lumMod val="50000"/>
                  </a:schemeClr>
                </a:solidFill>
              </a:rPr>
              <a:t>ms</a:t>
            </a:r>
            <a:r>
              <a:rPr lang="en-NZ" dirty="0">
                <a:solidFill>
                  <a:schemeClr val="accent1">
                    <a:lumMod val="50000"/>
                  </a:schemeClr>
                </a:solidFill>
              </a:rPr>
              <a:t>)</a:t>
            </a:r>
          </a:p>
        </p:txBody>
      </p:sp>
    </p:spTree>
    <p:extLst>
      <p:ext uri="{BB962C8B-B14F-4D97-AF65-F5344CB8AC3E}">
        <p14:creationId xmlns:p14="http://schemas.microsoft.com/office/powerpoint/2010/main" val="1636667092"/>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Log files</a:t>
            </a:r>
          </a:p>
        </p:txBody>
      </p:sp>
      <p:sp>
        <p:nvSpPr>
          <p:cNvPr id="2" name="TextBox 1">
            <a:extLst>
              <a:ext uri="{FF2B5EF4-FFF2-40B4-BE49-F238E27FC236}">
                <a16:creationId xmlns:a16="http://schemas.microsoft.com/office/drawing/2014/main" id="{B8D6FFE5-B48A-40DD-A6F9-E43275D013B7}"/>
              </a:ext>
            </a:extLst>
          </p:cNvPr>
          <p:cNvSpPr txBox="1"/>
          <p:nvPr/>
        </p:nvSpPr>
        <p:spPr>
          <a:xfrm>
            <a:off x="2887038" y="1485031"/>
            <a:ext cx="3672800" cy="646331"/>
          </a:xfrm>
          <a:prstGeom prst="rect">
            <a:avLst/>
          </a:prstGeom>
          <a:noFill/>
        </p:spPr>
        <p:txBody>
          <a:bodyPr wrap="none" rtlCol="0">
            <a:spAutoFit/>
          </a:bodyPr>
          <a:lstStyle/>
          <a:p>
            <a:pPr algn="ctr"/>
            <a:r>
              <a:rPr lang="en-NZ" b="1" dirty="0">
                <a:solidFill>
                  <a:schemeClr val="accent2"/>
                </a:solidFill>
              </a:rPr>
              <a:t>jadehttp.dll logs:</a:t>
            </a:r>
          </a:p>
          <a:p>
            <a:pPr algn="ctr"/>
            <a:r>
              <a:rPr lang="en-NZ" dirty="0">
                <a:solidFill>
                  <a:schemeClr val="tx1">
                    <a:lumMod val="50000"/>
                  </a:schemeClr>
                </a:solidFill>
              </a:rPr>
              <a:t>C:\jade\bin_jadehttp\logs</a:t>
            </a:r>
          </a:p>
        </p:txBody>
      </p:sp>
      <p:sp>
        <p:nvSpPr>
          <p:cNvPr id="10" name="TextBox 9">
            <a:extLst>
              <a:ext uri="{FF2B5EF4-FFF2-40B4-BE49-F238E27FC236}">
                <a16:creationId xmlns:a16="http://schemas.microsoft.com/office/drawing/2014/main" id="{A2115298-FDCB-4279-BBC9-35F0C2FDD2F3}"/>
              </a:ext>
            </a:extLst>
          </p:cNvPr>
          <p:cNvSpPr txBox="1"/>
          <p:nvPr/>
        </p:nvSpPr>
        <p:spPr>
          <a:xfrm>
            <a:off x="1017431" y="2232645"/>
            <a:ext cx="8126569" cy="3323987"/>
          </a:xfrm>
          <a:prstGeom prst="rect">
            <a:avLst/>
          </a:prstGeom>
          <a:noFill/>
        </p:spPr>
        <p:txBody>
          <a:bodyPr wrap="square">
            <a:spAutoFit/>
          </a:bodyPr>
          <a:lstStyle/>
          <a:p>
            <a:r>
              <a:rPr lang="en-NZ" sz="1200" dirty="0"/>
              <a:t>2021/03/03 13:53:47.520 067d8-5418 *********** Starting jadehttp.dll Version 20.0.1.29</a:t>
            </a:r>
          </a:p>
          <a:p>
            <a:endParaRPr lang="en-NZ" sz="1600" dirty="0"/>
          </a:p>
          <a:p>
            <a:r>
              <a:rPr lang="en-NZ" sz="1600" dirty="0"/>
              <a:t>2021/03/03 13:53:47.525 067d8-5418 [Warning] No </a:t>
            </a:r>
            <a:r>
              <a:rPr lang="en-NZ" sz="1600" dirty="0" err="1"/>
              <a:t>JadeSsl.ConfigurationStore</a:t>
            </a:r>
            <a:r>
              <a:rPr lang="en-NZ" sz="1600" dirty="0"/>
              <a:t> section present in ini file [C:\jade\</a:t>
            </a:r>
            <a:r>
              <a:rPr lang="en-NZ" sz="1600" dirty="0" err="1"/>
              <a:t>bin_jadehttp</a:t>
            </a:r>
            <a:r>
              <a:rPr lang="en-NZ" sz="1600" dirty="0"/>
              <a:t>\ini\jadehttp.ini]. Reverting to NO ENCRYPTION</a:t>
            </a:r>
          </a:p>
          <a:p>
            <a:endParaRPr lang="en-NZ" sz="1600" dirty="0"/>
          </a:p>
          <a:p>
            <a:r>
              <a:rPr lang="en-NZ" sz="1600" dirty="0"/>
              <a:t>2021/03/03 13:53:47.526 067d8-5418 Application created: </a:t>
            </a:r>
            <a:r>
              <a:rPr lang="en-NZ" sz="1600" dirty="0" err="1"/>
              <a:t>ErewhonRestApp</a:t>
            </a:r>
            <a:r>
              <a:rPr lang="en-NZ" sz="1600" dirty="0"/>
              <a:t> </a:t>
            </a:r>
            <a:r>
              <a:rPr lang="en-NZ" sz="1600" dirty="0" err="1"/>
              <a:t>ApplicationType</a:t>
            </a:r>
            <a:r>
              <a:rPr lang="en-NZ" sz="1600" dirty="0"/>
              <a:t>: </a:t>
            </a:r>
            <a:r>
              <a:rPr lang="en-NZ" sz="1600" dirty="0" err="1"/>
              <a:t>RestServices</a:t>
            </a:r>
            <a:endParaRPr lang="en-NZ" sz="1600" dirty="0"/>
          </a:p>
          <a:p>
            <a:endParaRPr lang="en-NZ" sz="1600" dirty="0"/>
          </a:p>
          <a:p>
            <a:r>
              <a:rPr lang="en-NZ" sz="1600" dirty="0"/>
              <a:t>2021/03/03 13:53:47.530 067d8-5418 Application </a:t>
            </a:r>
            <a:r>
              <a:rPr lang="en-NZ" sz="1600" dirty="0" err="1"/>
              <a:t>ErewhonRestApp</a:t>
            </a:r>
            <a:r>
              <a:rPr lang="en-NZ" sz="1600" dirty="0"/>
              <a:t> </a:t>
            </a:r>
            <a:r>
              <a:rPr lang="en-NZ" sz="1600" dirty="0" err="1"/>
              <a:t>ConnectionGroup</a:t>
            </a:r>
            <a:r>
              <a:rPr lang="en-NZ" sz="1600" dirty="0"/>
              <a:t> (unnamed) </a:t>
            </a:r>
            <a:r>
              <a:rPr lang="en-NZ" sz="1600" dirty="0" err="1"/>
              <a:t>tcpPort</a:t>
            </a:r>
            <a:r>
              <a:rPr lang="en-NZ" sz="1600" dirty="0"/>
              <a:t>=6111 </a:t>
            </a:r>
            <a:r>
              <a:rPr lang="en-NZ" sz="1600" dirty="0" err="1"/>
              <a:t>minInuse</a:t>
            </a:r>
            <a:r>
              <a:rPr lang="en-NZ" sz="1600" dirty="0"/>
              <a:t>=1 </a:t>
            </a:r>
            <a:r>
              <a:rPr lang="en-NZ" sz="1600" dirty="0" err="1"/>
              <a:t>maxInUse</a:t>
            </a:r>
            <a:r>
              <a:rPr lang="en-NZ" sz="1600" dirty="0"/>
              <a:t>=1 </a:t>
            </a:r>
            <a:r>
              <a:rPr lang="en-NZ" sz="1600" dirty="0" err="1"/>
              <a:t>closeDelay</a:t>
            </a:r>
            <a:r>
              <a:rPr lang="en-NZ" sz="1600" dirty="0"/>
              <a:t>=0</a:t>
            </a:r>
          </a:p>
          <a:p>
            <a:endParaRPr lang="en-NZ" sz="1600" dirty="0"/>
          </a:p>
          <a:p>
            <a:r>
              <a:rPr lang="en-NZ" sz="1200" dirty="0"/>
              <a:t>2021/03/03 13:53:47.531 067d8-5418 Attempting open of </a:t>
            </a:r>
            <a:r>
              <a:rPr lang="en-NZ" sz="1200" dirty="0" err="1"/>
              <a:t>Tcp</a:t>
            </a:r>
            <a:r>
              <a:rPr lang="en-NZ" sz="1200" dirty="0"/>
              <a:t> connection=127.0.0.1 port=6111 family=2</a:t>
            </a:r>
          </a:p>
          <a:p>
            <a:r>
              <a:rPr lang="en-NZ" sz="1200" dirty="0"/>
              <a:t>2021/03/03 13:53:47.531 067d8-5418 Opened a </a:t>
            </a:r>
            <a:r>
              <a:rPr lang="en-NZ" sz="1200" dirty="0" err="1"/>
              <a:t>tcp</a:t>
            </a:r>
            <a:r>
              <a:rPr lang="en-NZ" sz="1200" dirty="0"/>
              <a:t> connection for application </a:t>
            </a:r>
            <a:r>
              <a:rPr lang="en-NZ" sz="1200" dirty="0" err="1"/>
              <a:t>ErewhonRestApp</a:t>
            </a:r>
            <a:r>
              <a:rPr lang="en-NZ" sz="1200" dirty="0"/>
              <a:t> </a:t>
            </a:r>
            <a:r>
              <a:rPr lang="en-NZ" sz="1200" dirty="0" err="1"/>
              <a:t>connectionGroup</a:t>
            </a:r>
            <a:r>
              <a:rPr lang="en-NZ" sz="1200" dirty="0"/>
              <a:t> (unnamed) - </a:t>
            </a:r>
            <a:r>
              <a:rPr lang="en-NZ" sz="1200" dirty="0" err="1"/>
              <a:t>tcp</a:t>
            </a:r>
            <a:r>
              <a:rPr lang="en-NZ" sz="1200" dirty="0"/>
              <a:t> address=127.0.0.1 port=6111 family=2 (id=1)</a:t>
            </a:r>
          </a:p>
        </p:txBody>
      </p:sp>
      <p:cxnSp>
        <p:nvCxnSpPr>
          <p:cNvPr id="12" name="Straight Arrow Connector 11">
            <a:extLst>
              <a:ext uri="{FF2B5EF4-FFF2-40B4-BE49-F238E27FC236}">
                <a16:creationId xmlns:a16="http://schemas.microsoft.com/office/drawing/2014/main" id="{B8330A1C-A3F6-4EC3-89A7-4A50A9FCB843}"/>
              </a:ext>
            </a:extLst>
          </p:cNvPr>
          <p:cNvCxnSpPr>
            <a:cxnSpLocks/>
          </p:cNvCxnSpPr>
          <p:nvPr/>
        </p:nvCxnSpPr>
        <p:spPr>
          <a:xfrm>
            <a:off x="379850" y="2952910"/>
            <a:ext cx="618626" cy="0"/>
          </a:xfrm>
          <a:prstGeom prst="straightConnector1">
            <a:avLst/>
          </a:prstGeom>
          <a:ln w="3810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715FD129-42F3-4332-AD8A-798A0B35CC11}"/>
              </a:ext>
            </a:extLst>
          </p:cNvPr>
          <p:cNvCxnSpPr>
            <a:cxnSpLocks/>
          </p:cNvCxnSpPr>
          <p:nvPr/>
        </p:nvCxnSpPr>
        <p:spPr>
          <a:xfrm>
            <a:off x="379850" y="3646223"/>
            <a:ext cx="618626" cy="0"/>
          </a:xfrm>
          <a:prstGeom prst="straightConnector1">
            <a:avLst/>
          </a:prstGeom>
          <a:ln w="3810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D62FB3E0-BD7E-4A22-A9B3-585FC1D2ED5D}"/>
              </a:ext>
            </a:extLst>
          </p:cNvPr>
          <p:cNvCxnSpPr>
            <a:cxnSpLocks/>
          </p:cNvCxnSpPr>
          <p:nvPr/>
        </p:nvCxnSpPr>
        <p:spPr>
          <a:xfrm>
            <a:off x="379850" y="4457592"/>
            <a:ext cx="618626" cy="0"/>
          </a:xfrm>
          <a:prstGeom prst="straightConnector1">
            <a:avLst/>
          </a:prstGeom>
          <a:ln w="3810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65863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Log files</a:t>
            </a:r>
          </a:p>
        </p:txBody>
      </p:sp>
      <p:sp>
        <p:nvSpPr>
          <p:cNvPr id="2" name="TextBox 1">
            <a:extLst>
              <a:ext uri="{FF2B5EF4-FFF2-40B4-BE49-F238E27FC236}">
                <a16:creationId xmlns:a16="http://schemas.microsoft.com/office/drawing/2014/main" id="{B8D6FFE5-B48A-40DD-A6F9-E43275D013B7}"/>
              </a:ext>
            </a:extLst>
          </p:cNvPr>
          <p:cNvSpPr txBox="1"/>
          <p:nvPr/>
        </p:nvSpPr>
        <p:spPr>
          <a:xfrm>
            <a:off x="3361526" y="1381999"/>
            <a:ext cx="2723823" cy="646331"/>
          </a:xfrm>
          <a:prstGeom prst="rect">
            <a:avLst/>
          </a:prstGeom>
          <a:noFill/>
        </p:spPr>
        <p:txBody>
          <a:bodyPr wrap="none" rtlCol="0">
            <a:spAutoFit/>
          </a:bodyPr>
          <a:lstStyle/>
          <a:p>
            <a:pPr algn="ctr"/>
            <a:r>
              <a:rPr lang="en-NZ" b="1" dirty="0">
                <a:solidFill>
                  <a:schemeClr val="accent2"/>
                </a:solidFill>
              </a:rPr>
              <a:t>REST Application log</a:t>
            </a:r>
          </a:p>
          <a:p>
            <a:pPr algn="ctr"/>
            <a:r>
              <a:rPr lang="en-NZ" dirty="0"/>
              <a:t>C:\jade\logs\RestApp.log</a:t>
            </a:r>
          </a:p>
        </p:txBody>
      </p:sp>
      <p:sp>
        <p:nvSpPr>
          <p:cNvPr id="10" name="TextBox 9">
            <a:extLst>
              <a:ext uri="{FF2B5EF4-FFF2-40B4-BE49-F238E27FC236}">
                <a16:creationId xmlns:a16="http://schemas.microsoft.com/office/drawing/2014/main" id="{A2115298-FDCB-4279-BBC9-35F0C2FDD2F3}"/>
              </a:ext>
            </a:extLst>
          </p:cNvPr>
          <p:cNvSpPr txBox="1"/>
          <p:nvPr/>
        </p:nvSpPr>
        <p:spPr>
          <a:xfrm>
            <a:off x="1017431" y="2232645"/>
            <a:ext cx="8126569" cy="3323987"/>
          </a:xfrm>
          <a:prstGeom prst="rect">
            <a:avLst/>
          </a:prstGeom>
          <a:noFill/>
        </p:spPr>
        <p:txBody>
          <a:bodyPr wrap="square">
            <a:spAutoFit/>
          </a:bodyPr>
          <a:lstStyle/>
          <a:p>
            <a:r>
              <a:rPr lang="en-NZ" sz="1200" dirty="0"/>
              <a:t>Unhandled </a:t>
            </a:r>
            <a:r>
              <a:rPr lang="en-NZ" sz="1200" dirty="0" err="1"/>
              <a:t>NormalException</a:t>
            </a:r>
            <a:r>
              <a:rPr lang="en-NZ" sz="1200" dirty="0"/>
              <a:t> on 2021/02/25 14:54:37 by [187.4] </a:t>
            </a:r>
            <a:r>
              <a:rPr lang="en-NZ" sz="1200" dirty="0" err="1"/>
              <a:t>pid</a:t>
            </a:r>
            <a:r>
              <a:rPr lang="en-NZ" sz="1200" dirty="0"/>
              <a:t> 05538, </a:t>
            </a:r>
            <a:r>
              <a:rPr lang="en-NZ" sz="1200" dirty="0" err="1"/>
              <a:t>tid</a:t>
            </a:r>
            <a:r>
              <a:rPr lang="en-NZ" sz="1200" dirty="0"/>
              <a:t> 323c</a:t>
            </a:r>
          </a:p>
          <a:p>
            <a:r>
              <a:rPr lang="en-NZ" sz="1200" b="1" dirty="0"/>
              <a:t>Computer= CNWTA3A, Application= </a:t>
            </a:r>
            <a:r>
              <a:rPr lang="en-NZ" sz="1200" b="1" dirty="0" err="1"/>
              <a:t>RestApp</a:t>
            </a:r>
            <a:r>
              <a:rPr lang="en-NZ" sz="1200" b="1" dirty="0"/>
              <a:t>, Schema= </a:t>
            </a:r>
            <a:r>
              <a:rPr lang="en-NZ" sz="1200" b="1" dirty="0" err="1"/>
              <a:t>ExampleRestSchema</a:t>
            </a:r>
            <a:endParaRPr lang="en-NZ" sz="1200" b="1" dirty="0"/>
          </a:p>
          <a:p>
            <a:r>
              <a:rPr lang="en-NZ" sz="1200" dirty="0"/>
              <a:t>  </a:t>
            </a:r>
            <a:r>
              <a:rPr lang="en-NZ" sz="1200" dirty="0" err="1"/>
              <a:t>NormalException</a:t>
            </a:r>
            <a:r>
              <a:rPr lang="en-NZ" sz="1200" dirty="0"/>
              <a:t>: 11102 (not continuable, resumable)</a:t>
            </a:r>
          </a:p>
          <a:p>
            <a:r>
              <a:rPr lang="en-NZ" sz="1200" dirty="0"/>
              <a:t>* Requested Rest Service method does not exist</a:t>
            </a:r>
          </a:p>
          <a:p>
            <a:r>
              <a:rPr lang="en-NZ" sz="1200" b="1" dirty="0"/>
              <a:t>  Extended text: Method '</a:t>
            </a:r>
            <a:r>
              <a:rPr lang="en-NZ" sz="1200" b="1" dirty="0" err="1"/>
              <a:t>MyRestService</a:t>
            </a:r>
            <a:r>
              <a:rPr lang="en-NZ" sz="1200" b="1" dirty="0"/>
              <a:t>::</a:t>
            </a:r>
            <a:r>
              <a:rPr lang="en-NZ" sz="1200" b="1" dirty="0" err="1"/>
              <a:t>getAllClients</a:t>
            </a:r>
            <a:r>
              <a:rPr lang="en-NZ" sz="1200" b="1" dirty="0"/>
              <a:t>' not found</a:t>
            </a:r>
          </a:p>
          <a:p>
            <a:r>
              <a:rPr lang="en-NZ" sz="1200" dirty="0"/>
              <a:t>  Caused By:</a:t>
            </a:r>
          </a:p>
          <a:p>
            <a:r>
              <a:rPr lang="en-NZ" sz="1200" dirty="0"/>
              <a:t>    Receiver: </a:t>
            </a:r>
            <a:r>
              <a:rPr lang="en-NZ" sz="1200" dirty="0" err="1"/>
              <a:t>MyRestService</a:t>
            </a:r>
            <a:r>
              <a:rPr lang="en-NZ" sz="1200" dirty="0"/>
              <a:t>/2051.1 (transient)</a:t>
            </a:r>
          </a:p>
          <a:p>
            <a:r>
              <a:rPr lang="en-NZ" sz="1200" dirty="0"/>
              <a:t>    Method: JadeRestService::_</a:t>
            </a:r>
            <a:r>
              <a:rPr lang="en-NZ" sz="1200" dirty="0" err="1"/>
              <a:t>processMessage</a:t>
            </a:r>
            <a:r>
              <a:rPr lang="en-NZ" sz="1200" dirty="0"/>
              <a:t>(1189)  -- '</a:t>
            </a:r>
            <a:r>
              <a:rPr lang="en-NZ" sz="1200" dirty="0" err="1"/>
              <a:t>jrestProcessRequest</a:t>
            </a:r>
            <a:r>
              <a:rPr lang="en-NZ" sz="1200" dirty="0"/>
              <a:t>' in '</a:t>
            </a:r>
            <a:r>
              <a:rPr lang="en-NZ" sz="1200" dirty="0" err="1"/>
              <a:t>jadexpat</a:t>
            </a:r>
            <a:r>
              <a:rPr lang="en-NZ" sz="1200" dirty="0"/>
              <a:t>' @ line# 1189</a:t>
            </a:r>
          </a:p>
          <a:p>
            <a:endParaRPr lang="en-NZ" sz="1200" dirty="0"/>
          </a:p>
          <a:p>
            <a:r>
              <a:rPr lang="en-NZ" sz="1200" b="1" dirty="0"/>
              <a:t>Call Stack History:</a:t>
            </a:r>
          </a:p>
          <a:p>
            <a:r>
              <a:rPr lang="en-NZ" sz="1200" dirty="0"/>
              <a:t>  &lt;&lt;</a:t>
            </a:r>
            <a:r>
              <a:rPr lang="en-NZ" sz="1200" dirty="0" err="1"/>
              <a:t>MyRestService</a:t>
            </a:r>
            <a:r>
              <a:rPr lang="en-NZ" sz="1200" dirty="0"/>
              <a:t>/2051.1 (t)&gt;&gt; JadeRestService::_</a:t>
            </a:r>
            <a:r>
              <a:rPr lang="en-NZ" sz="1200" dirty="0" err="1"/>
              <a:t>processMessage</a:t>
            </a:r>
            <a:r>
              <a:rPr lang="en-NZ" sz="1200" dirty="0"/>
              <a:t>(1189)  -- '</a:t>
            </a:r>
            <a:r>
              <a:rPr lang="en-NZ" sz="1200" dirty="0" err="1"/>
              <a:t>jrestProcessRequest</a:t>
            </a:r>
            <a:r>
              <a:rPr lang="en-NZ" sz="1200" dirty="0"/>
              <a:t>' in '</a:t>
            </a:r>
            <a:r>
              <a:rPr lang="en-NZ" sz="1200" dirty="0" err="1"/>
              <a:t>jadexpat</a:t>
            </a:r>
            <a:r>
              <a:rPr lang="en-NZ" sz="1200" dirty="0"/>
              <a:t>' @ line# 1189</a:t>
            </a:r>
          </a:p>
          <a:p>
            <a:r>
              <a:rPr lang="en-NZ" sz="1200" dirty="0"/>
              <a:t>  &lt;&lt;</a:t>
            </a:r>
            <a:r>
              <a:rPr lang="en-NZ" sz="1200" dirty="0" err="1"/>
              <a:t>MyRestService</a:t>
            </a:r>
            <a:r>
              <a:rPr lang="en-NZ" sz="1200" dirty="0"/>
              <a:t>/2051.1 (t)&gt;&gt; JadeRestService::</a:t>
            </a:r>
            <a:r>
              <a:rPr lang="en-NZ" sz="1200" dirty="0" err="1"/>
              <a:t>processRequest</a:t>
            </a:r>
            <a:r>
              <a:rPr lang="en-NZ" sz="1200" dirty="0"/>
              <a:t>(1697)  -- source position: 1697</a:t>
            </a:r>
          </a:p>
          <a:p>
            <a:r>
              <a:rPr lang="en-NZ" sz="1200" dirty="0"/>
              <a:t>  &lt;&lt;</a:t>
            </a:r>
            <a:r>
              <a:rPr lang="en-NZ" sz="1200" dirty="0" err="1"/>
              <a:t>JadeWebMessage</a:t>
            </a:r>
            <a:r>
              <a:rPr lang="en-NZ" sz="1200" dirty="0"/>
              <a:t>/671.1 (t)&gt;&gt; </a:t>
            </a:r>
            <a:r>
              <a:rPr lang="en-NZ" sz="1200" dirty="0" err="1"/>
              <a:t>JadeWebMessage</a:t>
            </a:r>
            <a:r>
              <a:rPr lang="en-NZ" sz="1200" dirty="0"/>
              <a:t>::_</a:t>
            </a:r>
            <a:r>
              <a:rPr lang="en-NZ" sz="1200" dirty="0" err="1"/>
              <a:t>processRestMessage</a:t>
            </a:r>
            <a:r>
              <a:rPr lang="en-NZ" sz="1200" dirty="0"/>
              <a:t>(1731)  -- source position: 1731</a:t>
            </a:r>
          </a:p>
          <a:p>
            <a:r>
              <a:rPr lang="en-NZ" sz="1200" dirty="0"/>
              <a:t>  &lt;&lt;</a:t>
            </a:r>
            <a:r>
              <a:rPr lang="en-NZ" sz="1200" dirty="0" err="1"/>
              <a:t>JadeWebMessage</a:t>
            </a:r>
            <a:r>
              <a:rPr lang="en-NZ" sz="1200" dirty="0"/>
              <a:t>/671.1 (t)&gt;&gt; </a:t>
            </a:r>
            <a:r>
              <a:rPr lang="en-NZ" sz="1200" dirty="0" err="1"/>
              <a:t>JadeWebMessage</a:t>
            </a:r>
            <a:r>
              <a:rPr lang="en-NZ" sz="1200" dirty="0"/>
              <a:t>::</a:t>
            </a:r>
            <a:r>
              <a:rPr lang="en-NZ" sz="1200" dirty="0" err="1"/>
              <a:t>processMessage</a:t>
            </a:r>
            <a:r>
              <a:rPr lang="en-NZ" sz="1200" dirty="0"/>
              <a:t>(1029)  -- source position: 1029</a:t>
            </a:r>
          </a:p>
          <a:p>
            <a:r>
              <a:rPr lang="en-NZ" sz="1200" dirty="0"/>
              <a:t>  &lt;&lt;</a:t>
            </a:r>
            <a:r>
              <a:rPr lang="en-NZ" sz="1200" dirty="0" err="1"/>
              <a:t>JadeWebAppExtension</a:t>
            </a:r>
            <a:r>
              <a:rPr lang="en-NZ" sz="1200" dirty="0"/>
              <a:t>/753.1 (t)&gt;&gt; </a:t>
            </a:r>
            <a:r>
              <a:rPr lang="en-NZ" sz="1200" dirty="0" err="1"/>
              <a:t>JadeWebAppExtension</a:t>
            </a:r>
            <a:r>
              <a:rPr lang="en-NZ" sz="1200" dirty="0"/>
              <a:t>::</a:t>
            </a:r>
            <a:r>
              <a:rPr lang="en-NZ" sz="1200" dirty="0" err="1"/>
              <a:t>mwtt_readReadyEvent</a:t>
            </a:r>
            <a:r>
              <a:rPr lang="en-NZ" sz="1200" dirty="0"/>
              <a:t>(2069)  -- source position: 2069</a:t>
            </a:r>
          </a:p>
        </p:txBody>
      </p:sp>
      <p:cxnSp>
        <p:nvCxnSpPr>
          <p:cNvPr id="12" name="Straight Arrow Connector 11">
            <a:extLst>
              <a:ext uri="{FF2B5EF4-FFF2-40B4-BE49-F238E27FC236}">
                <a16:creationId xmlns:a16="http://schemas.microsoft.com/office/drawing/2014/main" id="{B8330A1C-A3F6-4EC3-89A7-4A50A9FCB843}"/>
              </a:ext>
            </a:extLst>
          </p:cNvPr>
          <p:cNvCxnSpPr>
            <a:cxnSpLocks/>
          </p:cNvCxnSpPr>
          <p:nvPr/>
        </p:nvCxnSpPr>
        <p:spPr>
          <a:xfrm>
            <a:off x="418487" y="2553665"/>
            <a:ext cx="618626" cy="0"/>
          </a:xfrm>
          <a:prstGeom prst="straightConnector1">
            <a:avLst/>
          </a:prstGeom>
          <a:ln w="3810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715FD129-42F3-4332-AD8A-798A0B35CC11}"/>
              </a:ext>
            </a:extLst>
          </p:cNvPr>
          <p:cNvCxnSpPr>
            <a:cxnSpLocks/>
          </p:cNvCxnSpPr>
          <p:nvPr/>
        </p:nvCxnSpPr>
        <p:spPr>
          <a:xfrm>
            <a:off x="470003" y="3092431"/>
            <a:ext cx="618626" cy="0"/>
          </a:xfrm>
          <a:prstGeom prst="straightConnector1">
            <a:avLst/>
          </a:prstGeom>
          <a:ln w="3810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D62FB3E0-BD7E-4A22-A9B3-585FC1D2ED5D}"/>
              </a:ext>
            </a:extLst>
          </p:cNvPr>
          <p:cNvCxnSpPr>
            <a:cxnSpLocks/>
          </p:cNvCxnSpPr>
          <p:nvPr/>
        </p:nvCxnSpPr>
        <p:spPr>
          <a:xfrm>
            <a:off x="418487" y="3993951"/>
            <a:ext cx="618626" cy="0"/>
          </a:xfrm>
          <a:prstGeom prst="straightConnector1">
            <a:avLst/>
          </a:prstGeom>
          <a:ln w="3810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85527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Transient handling</a:t>
            </a:r>
          </a:p>
        </p:txBody>
      </p:sp>
      <p:pic>
        <p:nvPicPr>
          <p:cNvPr id="4" name="Picture 3">
            <a:extLst>
              <a:ext uri="{FF2B5EF4-FFF2-40B4-BE49-F238E27FC236}">
                <a16:creationId xmlns:a16="http://schemas.microsoft.com/office/drawing/2014/main" id="{BF57C87E-A1D2-4945-8553-3A678CA6BE80}"/>
              </a:ext>
            </a:extLst>
          </p:cNvPr>
          <p:cNvPicPr>
            <a:picLocks noChangeAspect="1"/>
          </p:cNvPicPr>
          <p:nvPr/>
        </p:nvPicPr>
        <p:blipFill>
          <a:blip r:embed="rId3"/>
          <a:stretch>
            <a:fillRect/>
          </a:stretch>
        </p:blipFill>
        <p:spPr>
          <a:xfrm>
            <a:off x="249950" y="1336987"/>
            <a:ext cx="4322050" cy="3763047"/>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907ECDCC-8278-4EB1-8C8F-30EEE2585968}"/>
              </a:ext>
            </a:extLst>
          </p:cNvPr>
          <p:cNvSpPr txBox="1"/>
          <p:nvPr/>
        </p:nvSpPr>
        <p:spPr>
          <a:xfrm>
            <a:off x="4881413" y="2018181"/>
            <a:ext cx="4146677" cy="1754326"/>
          </a:xfrm>
          <a:prstGeom prst="rect">
            <a:avLst/>
          </a:prstGeom>
          <a:noFill/>
        </p:spPr>
        <p:txBody>
          <a:bodyPr wrap="square" rtlCol="0">
            <a:spAutoFit/>
          </a:bodyPr>
          <a:lstStyle/>
          <a:p>
            <a:r>
              <a:rPr lang="en-NZ" b="1" dirty="0">
                <a:solidFill>
                  <a:schemeClr val="tx1">
                    <a:lumMod val="50000"/>
                  </a:schemeClr>
                </a:solidFill>
              </a:rPr>
              <a:t>JADE REST will delete:</a:t>
            </a:r>
          </a:p>
          <a:p>
            <a:endParaRPr lang="en-NZ" dirty="0">
              <a:solidFill>
                <a:schemeClr val="tx1">
                  <a:lumMod val="50000"/>
                </a:schemeClr>
              </a:solidFill>
            </a:endParaRPr>
          </a:p>
          <a:p>
            <a:pPr marL="285750" indent="-285750">
              <a:buFontTx/>
              <a:buChar char="-"/>
            </a:pPr>
            <a:r>
              <a:rPr lang="en-NZ" dirty="0">
                <a:solidFill>
                  <a:schemeClr val="tx1">
                    <a:lumMod val="50000"/>
                  </a:schemeClr>
                </a:solidFill>
              </a:rPr>
              <a:t>Any returned transient</a:t>
            </a:r>
          </a:p>
          <a:p>
            <a:pPr marL="285750" indent="-285750">
              <a:buFontTx/>
              <a:buChar char="-"/>
            </a:pPr>
            <a:r>
              <a:rPr lang="en-NZ" dirty="0">
                <a:solidFill>
                  <a:schemeClr val="tx1">
                    <a:lumMod val="50000"/>
                  </a:schemeClr>
                </a:solidFill>
              </a:rPr>
              <a:t>Any object parameter to the method</a:t>
            </a:r>
          </a:p>
          <a:p>
            <a:pPr marL="285750" indent="-285750">
              <a:buFontTx/>
              <a:buChar char="-"/>
            </a:pPr>
            <a:r>
              <a:rPr lang="en-NZ" dirty="0">
                <a:solidFill>
                  <a:schemeClr val="tx1">
                    <a:lumMod val="50000"/>
                  </a:schemeClr>
                </a:solidFill>
              </a:rPr>
              <a:t>Any transient you add to </a:t>
            </a:r>
            <a:r>
              <a:rPr lang="en-NZ" b="1" dirty="0">
                <a:solidFill>
                  <a:schemeClr val="tx1">
                    <a:lumMod val="50000"/>
                  </a:schemeClr>
                </a:solidFill>
              </a:rPr>
              <a:t>objectsToBeDeleted</a:t>
            </a:r>
          </a:p>
        </p:txBody>
      </p:sp>
    </p:spTree>
    <p:extLst>
      <p:ext uri="{BB962C8B-B14F-4D97-AF65-F5344CB8AC3E}">
        <p14:creationId xmlns:p14="http://schemas.microsoft.com/office/powerpoint/2010/main" val="22355583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jade logo larg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07889" y="1406164"/>
            <a:ext cx="5503838" cy="2891496"/>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81000"/>
            <a:ext cx="9144000" cy="609600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17443" y="1713022"/>
            <a:ext cx="3035759" cy="1778766"/>
          </a:xfrm>
          <a:prstGeom prst="rect">
            <a:avLst/>
          </a:prstGeom>
        </p:spPr>
      </p:pic>
    </p:spTree>
    <p:extLst>
      <p:ext uri="{BB962C8B-B14F-4D97-AF65-F5344CB8AC3E}">
        <p14:creationId xmlns:p14="http://schemas.microsoft.com/office/powerpoint/2010/main" val="230092366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Simplest thing that works – </a:t>
            </a:r>
            <a:r>
              <a:rPr lang="en-US" sz="3200" dirty="0" err="1">
                <a:solidFill>
                  <a:srgbClr val="FFFFFF"/>
                </a:solidFill>
                <a:latin typeface="Arial"/>
                <a:cs typeface="Arial"/>
              </a:rPr>
              <a:t>jadehttp</a:t>
            </a:r>
            <a:endParaRPr lang="en-US" sz="3200" dirty="0">
              <a:solidFill>
                <a:srgbClr val="FFFFFF"/>
              </a:solidFill>
              <a:latin typeface="Arial"/>
              <a:cs typeface="Arial"/>
            </a:endParaRPr>
          </a:p>
        </p:txBody>
      </p:sp>
      <p:pic>
        <p:nvPicPr>
          <p:cNvPr id="3" name="Picture 2">
            <a:extLst>
              <a:ext uri="{FF2B5EF4-FFF2-40B4-BE49-F238E27FC236}">
                <a16:creationId xmlns:a16="http://schemas.microsoft.com/office/drawing/2014/main" id="{E049D24F-796B-412E-AEDA-03B2386EB527}"/>
              </a:ext>
            </a:extLst>
          </p:cNvPr>
          <p:cNvPicPr>
            <a:picLocks noChangeAspect="1"/>
          </p:cNvPicPr>
          <p:nvPr/>
        </p:nvPicPr>
        <p:blipFill>
          <a:blip r:embed="rId3"/>
          <a:stretch>
            <a:fillRect/>
          </a:stretch>
        </p:blipFill>
        <p:spPr>
          <a:xfrm>
            <a:off x="5405149" y="2189474"/>
            <a:ext cx="3271037" cy="1947046"/>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2C7C916C-5883-4541-8CE0-48302243FDCE}"/>
              </a:ext>
            </a:extLst>
          </p:cNvPr>
          <p:cNvPicPr>
            <a:picLocks noChangeAspect="1"/>
          </p:cNvPicPr>
          <p:nvPr/>
        </p:nvPicPr>
        <p:blipFill>
          <a:blip r:embed="rId4"/>
          <a:stretch>
            <a:fillRect/>
          </a:stretch>
        </p:blipFill>
        <p:spPr>
          <a:xfrm>
            <a:off x="141242" y="1638534"/>
            <a:ext cx="4402394" cy="1733006"/>
          </a:xfrm>
          <a:prstGeom prst="rect">
            <a:avLst/>
          </a:prstGeom>
        </p:spPr>
      </p:pic>
      <p:pic>
        <p:nvPicPr>
          <p:cNvPr id="11" name="Picture 10">
            <a:extLst>
              <a:ext uri="{FF2B5EF4-FFF2-40B4-BE49-F238E27FC236}">
                <a16:creationId xmlns:a16="http://schemas.microsoft.com/office/drawing/2014/main" id="{42F49CE4-0C75-4B96-9A43-D4E805F68A2B}"/>
              </a:ext>
            </a:extLst>
          </p:cNvPr>
          <p:cNvPicPr>
            <a:picLocks noChangeAspect="1"/>
          </p:cNvPicPr>
          <p:nvPr/>
        </p:nvPicPr>
        <p:blipFill>
          <a:blip r:embed="rId5"/>
          <a:stretch>
            <a:fillRect/>
          </a:stretch>
        </p:blipFill>
        <p:spPr>
          <a:xfrm>
            <a:off x="285719" y="4256971"/>
            <a:ext cx="4113440" cy="737669"/>
          </a:xfrm>
          <a:prstGeom prst="rect">
            <a:avLst/>
          </a:prstGeom>
        </p:spPr>
      </p:pic>
      <p:sp>
        <p:nvSpPr>
          <p:cNvPr id="12" name="TextBox 11">
            <a:extLst>
              <a:ext uri="{FF2B5EF4-FFF2-40B4-BE49-F238E27FC236}">
                <a16:creationId xmlns:a16="http://schemas.microsoft.com/office/drawing/2014/main" id="{DD88A2F1-0D59-40F6-9797-7A4246926726}"/>
              </a:ext>
            </a:extLst>
          </p:cNvPr>
          <p:cNvSpPr txBox="1"/>
          <p:nvPr/>
        </p:nvSpPr>
        <p:spPr>
          <a:xfrm>
            <a:off x="1065882" y="3372759"/>
            <a:ext cx="2505814" cy="369332"/>
          </a:xfrm>
          <a:prstGeom prst="rect">
            <a:avLst/>
          </a:prstGeom>
          <a:noFill/>
        </p:spPr>
        <p:txBody>
          <a:bodyPr wrap="none" rtlCol="0">
            <a:spAutoFit/>
          </a:bodyPr>
          <a:lstStyle/>
          <a:p>
            <a:r>
              <a:rPr lang="en-US" dirty="0">
                <a:highlight>
                  <a:srgbClr val="FFFF00"/>
                </a:highlight>
              </a:rPr>
              <a:t>C:\jade\</a:t>
            </a:r>
            <a:r>
              <a:rPr lang="en-US" b="1" dirty="0"/>
              <a:t>bin</a:t>
            </a:r>
            <a:r>
              <a:rPr lang="en-US" dirty="0"/>
              <a:t>\jadehttp.dll</a:t>
            </a:r>
          </a:p>
        </p:txBody>
      </p:sp>
      <p:sp>
        <p:nvSpPr>
          <p:cNvPr id="14" name="TextBox 13">
            <a:extLst>
              <a:ext uri="{FF2B5EF4-FFF2-40B4-BE49-F238E27FC236}">
                <a16:creationId xmlns:a16="http://schemas.microsoft.com/office/drawing/2014/main" id="{1E2C3970-1BBB-4AC1-8ED2-ACE2175AF89C}"/>
              </a:ext>
            </a:extLst>
          </p:cNvPr>
          <p:cNvSpPr txBox="1"/>
          <p:nvPr/>
        </p:nvSpPr>
        <p:spPr>
          <a:xfrm>
            <a:off x="1054907" y="4994640"/>
            <a:ext cx="3826689" cy="369332"/>
          </a:xfrm>
          <a:prstGeom prst="rect">
            <a:avLst/>
          </a:prstGeom>
          <a:noFill/>
        </p:spPr>
        <p:txBody>
          <a:bodyPr wrap="none" rtlCol="0">
            <a:spAutoFit/>
          </a:bodyPr>
          <a:lstStyle/>
          <a:p>
            <a:r>
              <a:rPr lang="en-US" dirty="0">
                <a:highlight>
                  <a:srgbClr val="FFFF00"/>
                </a:highlight>
              </a:rPr>
              <a:t>C:\jade\</a:t>
            </a:r>
            <a:r>
              <a:rPr lang="en-US" b="1" dirty="0"/>
              <a:t>bin_jadehttp</a:t>
            </a:r>
            <a:r>
              <a:rPr lang="en-US" dirty="0"/>
              <a:t>\ini\jadehttp.ini</a:t>
            </a:r>
            <a:endParaRPr lang="en-NZ" dirty="0"/>
          </a:p>
        </p:txBody>
      </p:sp>
      <p:cxnSp>
        <p:nvCxnSpPr>
          <p:cNvPr id="15" name="Straight Arrow Connector 14">
            <a:extLst>
              <a:ext uri="{FF2B5EF4-FFF2-40B4-BE49-F238E27FC236}">
                <a16:creationId xmlns:a16="http://schemas.microsoft.com/office/drawing/2014/main" id="{F242DD6E-55D2-4C4E-9414-8505881ABE09}"/>
              </a:ext>
            </a:extLst>
          </p:cNvPr>
          <p:cNvCxnSpPr>
            <a:cxnSpLocks/>
          </p:cNvCxnSpPr>
          <p:nvPr/>
        </p:nvCxnSpPr>
        <p:spPr>
          <a:xfrm>
            <a:off x="2174966" y="3742091"/>
            <a:ext cx="0" cy="394429"/>
          </a:xfrm>
          <a:prstGeom prst="straightConnector1">
            <a:avLst/>
          </a:prstGeom>
          <a:ln w="25400">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56E1E287-E6B0-4513-82B5-65329D538A73}"/>
              </a:ext>
            </a:extLst>
          </p:cNvPr>
          <p:cNvCxnSpPr>
            <a:cxnSpLocks/>
            <a:stCxn id="14" idx="3"/>
          </p:cNvCxnSpPr>
          <p:nvPr/>
        </p:nvCxnSpPr>
        <p:spPr>
          <a:xfrm flipV="1">
            <a:off x="4881596" y="4256972"/>
            <a:ext cx="697569" cy="922334"/>
          </a:xfrm>
          <a:prstGeom prst="straightConnector1">
            <a:avLst/>
          </a:prstGeom>
          <a:ln w="25400">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5BBC6B44-6DDB-478F-9D03-C1C9A0DE4AB7}"/>
              </a:ext>
            </a:extLst>
          </p:cNvPr>
          <p:cNvSpPr txBox="1"/>
          <p:nvPr/>
        </p:nvSpPr>
        <p:spPr>
          <a:xfrm>
            <a:off x="1065882" y="1133021"/>
            <a:ext cx="7012236" cy="369332"/>
          </a:xfrm>
          <a:prstGeom prst="rect">
            <a:avLst/>
          </a:prstGeom>
          <a:noFill/>
        </p:spPr>
        <p:txBody>
          <a:bodyPr wrap="square" rtlCol="0">
            <a:spAutoFit/>
          </a:bodyPr>
          <a:lstStyle/>
          <a:p>
            <a:r>
              <a:rPr lang="en-US" dirty="0">
                <a:solidFill>
                  <a:schemeClr val="tx1">
                    <a:lumMod val="50000"/>
                  </a:schemeClr>
                </a:solidFill>
              </a:rPr>
              <a:t>localhost/</a:t>
            </a:r>
            <a:r>
              <a:rPr lang="en-US" dirty="0" err="1">
                <a:solidFill>
                  <a:schemeClr val="tx1">
                    <a:lumMod val="50000"/>
                  </a:schemeClr>
                </a:solidFill>
              </a:rPr>
              <a:t>ExampleRest</a:t>
            </a:r>
            <a:r>
              <a:rPr lang="en-US" dirty="0">
                <a:solidFill>
                  <a:schemeClr val="tx1">
                    <a:lumMod val="50000"/>
                  </a:schemeClr>
                </a:solidFill>
              </a:rPr>
              <a:t>/jadehttp.dll/Customer/3?</a:t>
            </a:r>
            <a:r>
              <a:rPr lang="en-US" b="1" dirty="0">
                <a:solidFill>
                  <a:srgbClr val="FF0000"/>
                </a:solidFill>
              </a:rPr>
              <a:t>ExampleRestApp</a:t>
            </a:r>
            <a:endParaRPr lang="en-NZ" b="1" dirty="0">
              <a:solidFill>
                <a:srgbClr val="FF0000"/>
              </a:solidFill>
            </a:endParaRPr>
          </a:p>
        </p:txBody>
      </p:sp>
      <p:cxnSp>
        <p:nvCxnSpPr>
          <p:cNvPr id="23" name="Straight Arrow Connector 22">
            <a:extLst>
              <a:ext uri="{FF2B5EF4-FFF2-40B4-BE49-F238E27FC236}">
                <a16:creationId xmlns:a16="http://schemas.microsoft.com/office/drawing/2014/main" id="{29C99ABC-778D-41A8-92A6-22A923ACBE61}"/>
              </a:ext>
            </a:extLst>
          </p:cNvPr>
          <p:cNvCxnSpPr>
            <a:cxnSpLocks/>
          </p:cNvCxnSpPr>
          <p:nvPr/>
        </p:nvCxnSpPr>
        <p:spPr>
          <a:xfrm>
            <a:off x="6532593" y="1523118"/>
            <a:ext cx="0" cy="1737243"/>
          </a:xfrm>
          <a:prstGeom prst="straightConnector1">
            <a:avLst/>
          </a:prstGeom>
          <a:ln w="34925">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Oval 24">
            <a:extLst>
              <a:ext uri="{FF2B5EF4-FFF2-40B4-BE49-F238E27FC236}">
                <a16:creationId xmlns:a16="http://schemas.microsoft.com/office/drawing/2014/main" id="{E9D3093A-6DCA-4E2C-A27F-064886AA7EA9}"/>
              </a:ext>
            </a:extLst>
          </p:cNvPr>
          <p:cNvSpPr/>
          <p:nvPr/>
        </p:nvSpPr>
        <p:spPr>
          <a:xfrm>
            <a:off x="6573186" y="3582649"/>
            <a:ext cx="642543" cy="259745"/>
          </a:xfrm>
          <a:prstGeom prst="ellipse">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2385837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521736" y="174119"/>
            <a:ext cx="7303332" cy="584775"/>
          </a:xfrm>
          <a:prstGeom prst="rect">
            <a:avLst/>
          </a:prstGeom>
          <a:noFill/>
        </p:spPr>
        <p:txBody>
          <a:bodyPr wrap="square" rtlCol="0">
            <a:spAutoFit/>
          </a:bodyPr>
          <a:lstStyle/>
          <a:p>
            <a:r>
              <a:rPr lang="en-US" sz="3200" dirty="0">
                <a:solidFill>
                  <a:srgbClr val="FFFFFF"/>
                </a:solidFill>
                <a:latin typeface="Arial"/>
                <a:cs typeface="Arial"/>
              </a:rPr>
              <a:t>Adding a REST Services Application</a:t>
            </a:r>
          </a:p>
        </p:txBody>
      </p:sp>
      <p:pic>
        <p:nvPicPr>
          <p:cNvPr id="9" name="Picture 8">
            <a:extLst>
              <a:ext uri="{FF2B5EF4-FFF2-40B4-BE49-F238E27FC236}">
                <a16:creationId xmlns:a16="http://schemas.microsoft.com/office/drawing/2014/main" id="{5F8AE051-0FC9-46C7-8538-34AFCE388F2D}"/>
              </a:ext>
            </a:extLst>
          </p:cNvPr>
          <p:cNvPicPr>
            <a:picLocks noChangeAspect="1"/>
          </p:cNvPicPr>
          <p:nvPr/>
        </p:nvPicPr>
        <p:blipFill>
          <a:blip r:embed="rId3"/>
          <a:stretch>
            <a:fillRect/>
          </a:stretch>
        </p:blipFill>
        <p:spPr>
          <a:xfrm>
            <a:off x="930649" y="1576128"/>
            <a:ext cx="3150927" cy="4002348"/>
          </a:xfrm>
          <a:prstGeom prst="rect">
            <a:avLst/>
          </a:prstGeom>
        </p:spPr>
      </p:pic>
      <p:sp>
        <p:nvSpPr>
          <p:cNvPr id="11" name="Oval 10">
            <a:extLst>
              <a:ext uri="{FF2B5EF4-FFF2-40B4-BE49-F238E27FC236}">
                <a16:creationId xmlns:a16="http://schemas.microsoft.com/office/drawing/2014/main" id="{190B23AD-FAD8-4B97-B017-BA36BCAC6B51}"/>
              </a:ext>
            </a:extLst>
          </p:cNvPr>
          <p:cNvSpPr/>
          <p:nvPr/>
        </p:nvSpPr>
        <p:spPr>
          <a:xfrm>
            <a:off x="2432533" y="3145066"/>
            <a:ext cx="783772" cy="395151"/>
          </a:xfrm>
          <a:prstGeom prst="ellipse">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12" name="Oval 11">
            <a:extLst>
              <a:ext uri="{FF2B5EF4-FFF2-40B4-BE49-F238E27FC236}">
                <a16:creationId xmlns:a16="http://schemas.microsoft.com/office/drawing/2014/main" id="{C04EAB84-2002-44D9-B439-ED0BBE04AA56}"/>
              </a:ext>
            </a:extLst>
          </p:cNvPr>
          <p:cNvSpPr/>
          <p:nvPr/>
        </p:nvSpPr>
        <p:spPr>
          <a:xfrm>
            <a:off x="1635430" y="2108328"/>
            <a:ext cx="783772" cy="395151"/>
          </a:xfrm>
          <a:prstGeom prst="ellipse">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13" name="Oval 12">
            <a:extLst>
              <a:ext uri="{FF2B5EF4-FFF2-40B4-BE49-F238E27FC236}">
                <a16:creationId xmlns:a16="http://schemas.microsoft.com/office/drawing/2014/main" id="{B6CB4CC3-D7BA-4E70-B3A3-16DB6C7FCFFF}"/>
              </a:ext>
            </a:extLst>
          </p:cNvPr>
          <p:cNvSpPr/>
          <p:nvPr/>
        </p:nvSpPr>
        <p:spPr>
          <a:xfrm>
            <a:off x="1635430" y="2842276"/>
            <a:ext cx="783772" cy="395151"/>
          </a:xfrm>
          <a:prstGeom prst="ellipse">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pic>
        <p:nvPicPr>
          <p:cNvPr id="20" name="Picture 19">
            <a:extLst>
              <a:ext uri="{FF2B5EF4-FFF2-40B4-BE49-F238E27FC236}">
                <a16:creationId xmlns:a16="http://schemas.microsoft.com/office/drawing/2014/main" id="{2C004CDC-FF5C-4CC3-9BE5-60437DFBC6DF}"/>
              </a:ext>
            </a:extLst>
          </p:cNvPr>
          <p:cNvPicPr>
            <a:picLocks noChangeAspect="1"/>
          </p:cNvPicPr>
          <p:nvPr/>
        </p:nvPicPr>
        <p:blipFill>
          <a:blip r:embed="rId4"/>
          <a:stretch>
            <a:fillRect/>
          </a:stretch>
        </p:blipFill>
        <p:spPr>
          <a:xfrm>
            <a:off x="4944393" y="1576128"/>
            <a:ext cx="3133725" cy="4002347"/>
          </a:xfrm>
          <a:prstGeom prst="rect">
            <a:avLst/>
          </a:prstGeom>
        </p:spPr>
      </p:pic>
      <p:sp>
        <p:nvSpPr>
          <p:cNvPr id="21" name="Oval 20">
            <a:extLst>
              <a:ext uri="{FF2B5EF4-FFF2-40B4-BE49-F238E27FC236}">
                <a16:creationId xmlns:a16="http://schemas.microsoft.com/office/drawing/2014/main" id="{97784B7A-9CA5-437C-90E5-8929675206A4}"/>
              </a:ext>
            </a:extLst>
          </p:cNvPr>
          <p:cNvSpPr/>
          <p:nvPr/>
        </p:nvSpPr>
        <p:spPr>
          <a:xfrm>
            <a:off x="5938233" y="2063711"/>
            <a:ext cx="642543" cy="259745"/>
          </a:xfrm>
          <a:prstGeom prst="ellipse">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23" name="Oval 22">
            <a:extLst>
              <a:ext uri="{FF2B5EF4-FFF2-40B4-BE49-F238E27FC236}">
                <a16:creationId xmlns:a16="http://schemas.microsoft.com/office/drawing/2014/main" id="{B0CE55D2-8BA1-4ED5-AFDF-2AB719E1FA95}"/>
              </a:ext>
            </a:extLst>
          </p:cNvPr>
          <p:cNvSpPr/>
          <p:nvPr/>
        </p:nvSpPr>
        <p:spPr>
          <a:xfrm>
            <a:off x="5008624" y="4091175"/>
            <a:ext cx="1029788" cy="395151"/>
          </a:xfrm>
          <a:prstGeom prst="ellipse">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26" name="Oval 25">
            <a:extLst>
              <a:ext uri="{FF2B5EF4-FFF2-40B4-BE49-F238E27FC236}">
                <a16:creationId xmlns:a16="http://schemas.microsoft.com/office/drawing/2014/main" id="{38B24E13-99F9-48A5-8996-50F0FE22B4EF}"/>
              </a:ext>
            </a:extLst>
          </p:cNvPr>
          <p:cNvSpPr/>
          <p:nvPr/>
        </p:nvSpPr>
        <p:spPr>
          <a:xfrm>
            <a:off x="5713540" y="3500350"/>
            <a:ext cx="649744" cy="395151"/>
          </a:xfrm>
          <a:prstGeom prst="ellipse">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dirty="0"/>
          </a:p>
        </p:txBody>
      </p:sp>
      <p:sp>
        <p:nvSpPr>
          <p:cNvPr id="27" name="TextBox 26">
            <a:extLst>
              <a:ext uri="{FF2B5EF4-FFF2-40B4-BE49-F238E27FC236}">
                <a16:creationId xmlns:a16="http://schemas.microsoft.com/office/drawing/2014/main" id="{356CC828-8A9C-413C-BC04-980EAA89DF43}"/>
              </a:ext>
            </a:extLst>
          </p:cNvPr>
          <p:cNvSpPr txBox="1"/>
          <p:nvPr/>
        </p:nvSpPr>
        <p:spPr>
          <a:xfrm>
            <a:off x="1065882" y="1133021"/>
            <a:ext cx="7012236" cy="369332"/>
          </a:xfrm>
          <a:prstGeom prst="rect">
            <a:avLst/>
          </a:prstGeom>
          <a:noFill/>
        </p:spPr>
        <p:txBody>
          <a:bodyPr wrap="square" rtlCol="0">
            <a:spAutoFit/>
          </a:bodyPr>
          <a:lstStyle/>
          <a:p>
            <a:r>
              <a:rPr lang="en-US" dirty="0">
                <a:solidFill>
                  <a:schemeClr val="tx1">
                    <a:lumMod val="50000"/>
                  </a:schemeClr>
                </a:solidFill>
              </a:rPr>
              <a:t>localhost/</a:t>
            </a:r>
            <a:r>
              <a:rPr lang="en-US" dirty="0" err="1">
                <a:solidFill>
                  <a:schemeClr val="tx1">
                    <a:lumMod val="50000"/>
                  </a:schemeClr>
                </a:solidFill>
              </a:rPr>
              <a:t>ExampleRest</a:t>
            </a:r>
            <a:r>
              <a:rPr lang="en-US" dirty="0">
                <a:solidFill>
                  <a:schemeClr val="tx1">
                    <a:lumMod val="50000"/>
                  </a:schemeClr>
                </a:solidFill>
              </a:rPr>
              <a:t>/jadehttp.dll/Customer/3?</a:t>
            </a:r>
            <a:r>
              <a:rPr lang="en-US" b="1" dirty="0">
                <a:solidFill>
                  <a:srgbClr val="FF0000"/>
                </a:solidFill>
              </a:rPr>
              <a:t>ExampleRestApp</a:t>
            </a:r>
            <a:endParaRPr lang="en-NZ" b="1" dirty="0">
              <a:solidFill>
                <a:srgbClr val="FF0000"/>
              </a:solidFill>
            </a:endParaRPr>
          </a:p>
        </p:txBody>
      </p:sp>
      <p:cxnSp>
        <p:nvCxnSpPr>
          <p:cNvPr id="28" name="Straight Arrow Connector 27">
            <a:extLst>
              <a:ext uri="{FF2B5EF4-FFF2-40B4-BE49-F238E27FC236}">
                <a16:creationId xmlns:a16="http://schemas.microsoft.com/office/drawing/2014/main" id="{C370E4EC-727B-4F99-BF7F-35A7561D10AA}"/>
              </a:ext>
            </a:extLst>
          </p:cNvPr>
          <p:cNvCxnSpPr>
            <a:cxnSpLocks/>
          </p:cNvCxnSpPr>
          <p:nvPr/>
        </p:nvCxnSpPr>
        <p:spPr>
          <a:xfrm flipH="1">
            <a:off x="2432533" y="1523118"/>
            <a:ext cx="4100061" cy="779573"/>
          </a:xfrm>
          <a:prstGeom prst="straightConnector1">
            <a:avLst/>
          </a:prstGeom>
          <a:ln w="34925">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09313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21" grpId="0" animBg="1"/>
      <p:bldP spid="23" grpId="0" animBg="1"/>
      <p:bldP spid="26" grpId="0" animBg="1"/>
    </p:bldLst>
  </p:timing>
</p:sld>
</file>

<file path=ppt/theme/theme1.xml><?xml version="1.0" encoding="utf-8"?>
<a:theme xmlns:a="http://schemas.openxmlformats.org/drawingml/2006/main" name="Custom Design">
  <a:themeElements>
    <a:clrScheme name="JADE colours">
      <a:dk1>
        <a:srgbClr val="5F5F5F"/>
      </a:dk1>
      <a:lt1>
        <a:sysClr val="window" lastClr="FFFFFF"/>
      </a:lt1>
      <a:dk2>
        <a:srgbClr val="FF6C00"/>
      </a:dk2>
      <a:lt2>
        <a:srgbClr val="FFFFFF"/>
      </a:lt2>
      <a:accent1>
        <a:srgbClr val="FFCE00"/>
      </a:accent1>
      <a:accent2>
        <a:srgbClr val="EF4135"/>
      </a:accent2>
      <a:accent3>
        <a:srgbClr val="C1CD23"/>
      </a:accent3>
      <a:accent4>
        <a:srgbClr val="0081C6"/>
      </a:accent4>
      <a:accent5>
        <a:srgbClr val="3DAF2C"/>
      </a:accent5>
      <a:accent6>
        <a:srgbClr val="00BFD7"/>
      </a:accent6>
      <a:hlink>
        <a:srgbClr val="0081C6"/>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6350">
          <a:solidFill>
            <a:schemeClr val="tx1"/>
          </a:solidFill>
          <a:tailEnd type="triangle" w="med" len="sm"/>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Jade Theme">
  <a:themeElements>
    <a:clrScheme name="Custom 1">
      <a:dk1>
        <a:srgbClr val="5F5F5F"/>
      </a:dk1>
      <a:lt1>
        <a:sysClr val="window" lastClr="FFFFFF"/>
      </a:lt1>
      <a:dk2>
        <a:srgbClr val="FF6C00"/>
      </a:dk2>
      <a:lt2>
        <a:srgbClr val="FFFFFF"/>
      </a:lt2>
      <a:accent1>
        <a:srgbClr val="FFCE00"/>
      </a:accent1>
      <a:accent2>
        <a:srgbClr val="EF4135"/>
      </a:accent2>
      <a:accent3>
        <a:srgbClr val="C1CD23"/>
      </a:accent3>
      <a:accent4>
        <a:srgbClr val="0081C6"/>
      </a:accent4>
      <a:accent5>
        <a:srgbClr val="3DAF2C"/>
      </a:accent5>
      <a:accent6>
        <a:srgbClr val="00BFD7"/>
      </a:accent6>
      <a:hlink>
        <a:srgbClr val="0081C6"/>
      </a:hlink>
      <a:folHlink>
        <a:srgbClr val="7F7F7F"/>
      </a:folHlink>
    </a:clrScheme>
    <a:fontScheme name="Jade Fonts">
      <a:majorFont>
        <a:latin typeface="Sansatio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122202</TotalTime>
  <Words>7767</Words>
  <Application>Microsoft Office PowerPoint</Application>
  <PresentationFormat>On-screen Show (16:10)</PresentationFormat>
  <Paragraphs>717</Paragraphs>
  <Slides>77</Slides>
  <Notes>77</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77</vt:i4>
      </vt:variant>
    </vt:vector>
  </HeadingPairs>
  <TitlesOfParts>
    <vt:vector size="83" baseType="lpstr">
      <vt:lpstr>Arial</vt:lpstr>
      <vt:lpstr>Calibri</vt:lpstr>
      <vt:lpstr>HelveticaNeueLT Std Hvy</vt:lpstr>
      <vt:lpstr>Custom Design</vt:lpstr>
      <vt:lpstr>1_Custom Design</vt:lpstr>
      <vt:lpstr>Jade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Jade Software Corporation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JADE Developer's Course</dc:title>
  <dc:creator>Janet Fisher</dc:creator>
  <cp:lastModifiedBy>Timothy Aitchison</cp:lastModifiedBy>
  <cp:revision>2048</cp:revision>
  <cp:lastPrinted>2014-11-03T02:04:54Z</cp:lastPrinted>
  <dcterms:created xsi:type="dcterms:W3CDTF">2014-07-29T07:57:28Z</dcterms:created>
  <dcterms:modified xsi:type="dcterms:W3CDTF">2021-03-04T21:27:45Z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ef2f1c4-48cb-4ebb-9317-dfc494a5da8c_Enabled">
    <vt:lpwstr>true</vt:lpwstr>
  </property>
  <property fmtid="{D5CDD505-2E9C-101B-9397-08002B2CF9AE}" pid="3" name="MSIP_Label_9ef2f1c4-48cb-4ebb-9317-dfc494a5da8c_SetDate">
    <vt:lpwstr>2019-09-24T06:18:55Z</vt:lpwstr>
  </property>
  <property fmtid="{D5CDD505-2E9C-101B-9397-08002B2CF9AE}" pid="4" name="MSIP_Label_9ef2f1c4-48cb-4ebb-9317-dfc494a5da8c_Method">
    <vt:lpwstr>Standard</vt:lpwstr>
  </property>
  <property fmtid="{D5CDD505-2E9C-101B-9397-08002B2CF9AE}" pid="5" name="MSIP_Label_9ef2f1c4-48cb-4ebb-9317-dfc494a5da8c_Name">
    <vt:lpwstr>2 Confidential</vt:lpwstr>
  </property>
  <property fmtid="{D5CDD505-2E9C-101B-9397-08002B2CF9AE}" pid="6" name="MSIP_Label_9ef2f1c4-48cb-4ebb-9317-dfc494a5da8c_SiteId">
    <vt:lpwstr>c2a13d4c-26b5-461d-822d-c68e54a93c1a</vt:lpwstr>
  </property>
  <property fmtid="{D5CDD505-2E9C-101B-9397-08002B2CF9AE}" pid="7" name="MSIP_Label_9ef2f1c4-48cb-4ebb-9317-dfc494a5da8c_ActionId">
    <vt:lpwstr>37e52965-425c-4744-954d-0000876fb648</vt:lpwstr>
  </property>
  <property fmtid="{D5CDD505-2E9C-101B-9397-08002B2CF9AE}" pid="8" name="MSIP_Label_9ef2f1c4-48cb-4ebb-9317-dfc494a5da8c_ContentBits">
    <vt:lpwstr>0</vt:lpwstr>
  </property>
</Properties>
</file>