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7545" y="2626995"/>
            <a:ext cx="11047095" cy="68453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Expeditions in the Himalayas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650875"/>
          </a:xfrm>
        </p:spPr>
        <p:txBody>
          <a:bodyPr/>
          <a:lstStyle/>
          <a:p>
            <a:r>
              <a:rPr lang="en-US" altLang="zh-CN"/>
              <a:t>Tim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97485"/>
            <a:ext cx="10515600" cy="556260"/>
          </a:xfrm>
        </p:spPr>
        <p:txBody>
          <a:bodyPr>
            <a:normAutofit fontScale="90000"/>
          </a:bodyPr>
          <a:p>
            <a:pPr algn="ctr"/>
            <a:r>
              <a:rPr lang="en-US"/>
              <a:t>Number of expedition members and success rate of different countries?</a:t>
            </a:r>
            <a:endParaRPr lang="en-US"/>
          </a:p>
        </p:txBody>
      </p:sp>
      <p:pic>
        <p:nvPicPr>
          <p:cNvPr id="4" name="Content Placeholder 3" descr="SuccessRat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894080"/>
            <a:ext cx="12210415" cy="54133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261870" y="6500495"/>
            <a:ext cx="8569960" cy="322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Fig 1| Nepal had the most No. members, Ukrain had more success rates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RemainingPeaksByYe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7615" y="622935"/>
            <a:ext cx="9464675" cy="577786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647700" y="197485"/>
            <a:ext cx="10515600" cy="5562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Number of remaining peaks with year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61870" y="6500495"/>
            <a:ext cx="7495540" cy="322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Fig 2| More peaks were climbed in 2022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ummitSuccessOverTheYea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8765" y="653415"/>
            <a:ext cx="9093835" cy="55518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47700" y="197485"/>
            <a:ext cx="10515600" cy="5562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Success rate changed over time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261870" y="6500495"/>
            <a:ext cx="7495540" cy="322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Fig 3| More peaks were summited in 2023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2UsedOverTi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785" y="1600835"/>
            <a:ext cx="8255635" cy="50393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47700" y="197485"/>
            <a:ext cx="10515600" cy="5562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Oxygen  usage change over time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2025-4-21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61870" y="6500495"/>
            <a:ext cx="7495540" cy="322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Arial" panose="020B0604020202020204"/>
                <a:cs typeface="Arial" panose="020B0604020202020204"/>
              </a:rPr>
              <a:t>Fig 1| More oxygen was used in the spring of 2023</a:t>
            </a:r>
            <a:endParaRPr lang="en-US" altLang="en-US"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Presentation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Arial</vt:lpstr>
      <vt:lpstr>Office Theme</vt:lpstr>
      <vt:lpstr>PowerPoint 演示文稿</vt:lpstr>
      <vt:lpstr>PowerPoint 演示文稿</vt:lpstr>
      <vt:lpstr>Number of expedition members and success rate of different countries?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tim</cp:lastModifiedBy>
  <cp:revision>7</cp:revision>
  <dcterms:created xsi:type="dcterms:W3CDTF">2025-04-21T09:00:17Z</dcterms:created>
  <dcterms:modified xsi:type="dcterms:W3CDTF">2025-04-21T09:00:17Z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