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7545" y="2626995"/>
            <a:ext cx="11047095" cy="68453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Expeditions in the Himalayas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650875"/>
          </a:xfrm>
        </p:spPr>
        <p:txBody>
          <a:bodyPr/>
          <a:lstStyle/>
          <a:p>
            <a:r>
              <a:rPr lang="en-US" altLang="zh-CN"/>
              <a:t>Tim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97485"/>
            <a:ext cx="10515600" cy="556260"/>
          </a:xfrm>
        </p:spPr>
        <p:txBody>
          <a:bodyPr>
            <a:normAutofit fontScale="90000"/>
          </a:bodyPr>
          <a:p>
            <a:pPr algn="ctr"/>
            <a:r>
              <a:rPr lang="en-US"/>
              <a:t>Number of expedition members and success rate of different countries?</a:t>
            </a:r>
            <a:endParaRPr lang="en-US"/>
          </a:p>
        </p:txBody>
      </p:sp>
      <p:pic>
        <p:nvPicPr>
          <p:cNvPr id="4" name="Content Placeholder 3" descr="SuccessRat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894080"/>
            <a:ext cx="12210415" cy="54133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261870" y="6500495"/>
            <a:ext cx="8569960" cy="322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1800">
                <a:latin typeface="Arial" panose="020B0604020202020204"/>
                <a:cs typeface="Arial" panose="020B0604020202020204"/>
              </a:rPr>
              <a:t>Fig 1| Nepal had the most No. members, Ukrain had more success rates</a:t>
            </a:r>
            <a:endParaRPr lang="en-US" altLang="en-US"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Rectangles 2"/>
          <p:cNvSpPr/>
          <p:nvPr/>
        </p:nvSpPr>
        <p:spPr>
          <a:xfrm rot="18840000">
            <a:off x="1397000" y="5539740"/>
            <a:ext cx="609600" cy="1397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RemainingPeaksByYea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7615" y="622935"/>
            <a:ext cx="9464675" cy="577786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647700" y="197485"/>
            <a:ext cx="10515600" cy="5562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Number of remaining peaks with year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261870" y="6500495"/>
            <a:ext cx="7495540" cy="322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1800">
                <a:latin typeface="Arial" panose="020B0604020202020204"/>
                <a:cs typeface="Arial" panose="020B0604020202020204"/>
              </a:rPr>
              <a:t>Fig 2| More peaks were climbed in 2022</a:t>
            </a:r>
            <a:endParaRPr lang="en-US" altLang="en-US"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SummitSuccessOverTheYear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8765" y="653415"/>
            <a:ext cx="9093835" cy="555180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647700" y="197485"/>
            <a:ext cx="10515600" cy="5562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Success rate changed over time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2261870" y="6500495"/>
            <a:ext cx="7495540" cy="322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1800">
                <a:latin typeface="Arial" panose="020B0604020202020204"/>
                <a:cs typeface="Arial" panose="020B0604020202020204"/>
              </a:rPr>
              <a:t>Fig 3| More peaks were summited in 2023</a:t>
            </a:r>
            <a:endParaRPr lang="en-US" altLang="en-US"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O2UsedOverTim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8435" y="753745"/>
            <a:ext cx="8914130" cy="544131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647700" y="197485"/>
            <a:ext cx="10515600" cy="5562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Oxygen  usage change over time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261870" y="6500495"/>
            <a:ext cx="7495540" cy="322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1800">
                <a:latin typeface="Arial" panose="020B0604020202020204"/>
                <a:cs typeface="Arial" panose="020B0604020202020204"/>
              </a:rPr>
              <a:t>Fig 4| More oxygen was used in the spring of 2023</a:t>
            </a:r>
            <a:endParaRPr lang="en-US" altLang="en-US"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647700" y="197485"/>
            <a:ext cx="10515600" cy="5562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Oxygen  usage change over time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261870" y="6500495"/>
            <a:ext cx="7495540" cy="322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1800">
                <a:latin typeface="Arial" panose="020B0604020202020204"/>
                <a:cs typeface="Arial" panose="020B0604020202020204"/>
              </a:rPr>
              <a:t>Fig 4| More oxygen was used in the spring of 2023</a:t>
            </a:r>
            <a:endParaRPr lang="en-US" altLang="en-US"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Content Placeholder 2" descr="HimalayanclimbsbySeas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5880" y="753745"/>
            <a:ext cx="9159875" cy="55041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646160" y="882015"/>
            <a:ext cx="32588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More spring&gt;summer climbs due to </a:t>
            </a:r>
            <a:endParaRPr lang="en-US" sz="1200"/>
          </a:p>
          <a:p>
            <a:r>
              <a:rPr lang="en-US" sz="1200"/>
              <a:t>Favourable weather </a:t>
            </a:r>
            <a:endParaRPr lang="en-US" sz="1200"/>
          </a:p>
          <a:p>
            <a:r>
              <a:rPr lang="en-US" sz="1200"/>
              <a:t>Reduced wind speeds</a:t>
            </a:r>
            <a:r>
              <a:rPr lang="en-US" sz="1200">
                <a:sym typeface="+mn-ea"/>
              </a:rPr>
              <a:t>(Monsoon winds)</a:t>
            </a:r>
            <a:endParaRPr lang="en-US" sz="1200"/>
          </a:p>
          <a:p>
            <a:r>
              <a:rPr lang="en-US" sz="1200"/>
              <a:t>Clearer skies</a:t>
            </a:r>
            <a:endParaRPr lang="en-US" sz="1200"/>
          </a:p>
          <a:p>
            <a:r>
              <a:rPr lang="en-US" sz="1200"/>
              <a:t>Milder temps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WPS Presentation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Arial</vt:lpstr>
      <vt:lpstr>Arial Black</vt:lpstr>
      <vt:lpstr>Microsoft YaHei</vt:lpstr>
      <vt:lpstr>Droid Sans Fallback</vt:lpstr>
      <vt:lpstr>Arial Unicode MS</vt:lpstr>
      <vt:lpstr>SimSun</vt:lpstr>
      <vt:lpstr>Noto Color Emoji</vt:lpstr>
      <vt:lpstr>SimSun</vt:lpstr>
      <vt:lpstr>Office Theme</vt:lpstr>
      <vt:lpstr>Expeditions in the Himalayas</vt:lpstr>
      <vt:lpstr>Number of expedition members and success rate of different countries?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tim</cp:lastModifiedBy>
  <cp:revision>9</cp:revision>
  <dcterms:created xsi:type="dcterms:W3CDTF">2025-04-27T18:27:01Z</dcterms:created>
  <dcterms:modified xsi:type="dcterms:W3CDTF">2025-04-27T18:27:01Z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