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1" r:id="rId4"/>
    <p:sldId id="257" r:id="rId5"/>
    <p:sldId id="258" r:id="rId6"/>
    <p:sldId id="260" r:id="rId7"/>
    <p:sldId id="26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9880" y="771525"/>
            <a:ext cx="11572240" cy="121793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+mn-ea"/>
                <a:cs typeface="+mn-ea"/>
              </a:rPr>
              <a:t>Chat tool usage performace</a:t>
            </a:r>
            <a:endParaRPr lang="en-US" altLang="zh-CN">
              <a:latin typeface="+mn-ea"/>
              <a:cs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 descr="noun-chat-7437919"/>
          <p:cNvPicPr>
            <a:picLocks noChangeAspect="1"/>
          </p:cNvPicPr>
          <p:nvPr/>
        </p:nvPicPr>
        <p:blipFill>
          <a:blip r:embed="rId1"/>
          <a:srcRect l="11143" t="6819" r="10476" b="19781"/>
          <a:stretch>
            <a:fillRect/>
          </a:stretch>
        </p:blipFill>
        <p:spPr>
          <a:xfrm>
            <a:off x="5133975" y="2527935"/>
            <a:ext cx="1924050" cy="1802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951990" y="5892165"/>
            <a:ext cx="7971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Fig1| Increasing chat tool usage  YoY mostly used in the morning </a:t>
            </a:r>
            <a:endParaRPr lang="en-US"/>
          </a:p>
        </p:txBody>
      </p:sp>
      <p:pic>
        <p:nvPicPr>
          <p:cNvPr id="3" name="Content Placeholder 2" descr="ProductFx1Year,TIme,Repli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920" y="0"/>
            <a:ext cx="10361930" cy="5892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Content Placeholder 7" descr="ProductFx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0760" y="241300"/>
            <a:ext cx="9093835" cy="54571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64235" y="5943600"/>
            <a:ext cx="1018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Fig2| Media and Food had the highest replies, humour and entertainment had the least  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310890" y="849630"/>
            <a:ext cx="833120" cy="41446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800725" y="744855"/>
            <a:ext cx="833120" cy="425005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64235" y="5943600"/>
            <a:ext cx="9617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Fig3| More people engagement on food. More passion/influencers for media </a:t>
            </a:r>
            <a:endParaRPr lang="en-US"/>
          </a:p>
        </p:txBody>
      </p:sp>
      <p:pic>
        <p:nvPicPr>
          <p:cNvPr id="3" name="Content Placeholder 2" descr="ProductFxReplies,RespondentsbyCategor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530" y="243840"/>
            <a:ext cx="11330305" cy="569976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3489960" y="788670"/>
            <a:ext cx="833120" cy="441896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6434455" y="609600"/>
            <a:ext cx="833120" cy="45974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64235" y="5943600"/>
            <a:ext cx="612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Fig4| In-jokes attracted more food engagement.  </a:t>
            </a:r>
            <a:endParaRPr lang="en-US"/>
          </a:p>
        </p:txBody>
      </p:sp>
      <p:pic>
        <p:nvPicPr>
          <p:cNvPr id="6" name="Content Placeholder 5" descr="ProductFxCategorysubrepli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4645" y="138430"/>
            <a:ext cx="11522075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19760"/>
          </a:xfrm>
        </p:spPr>
        <p:txBody>
          <a:bodyPr/>
          <a:p>
            <a:pPr algn="ctr"/>
            <a:r>
              <a:rPr lang="en-US"/>
              <a:t>Take homes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076325"/>
            <a:ext cx="10515600" cy="4351338"/>
          </a:xfrm>
        </p:spPr>
        <p:txBody>
          <a:bodyPr/>
          <a:p>
            <a:r>
              <a:rPr lang="en-US"/>
              <a:t>KPIs which might best predict user engagement.</a:t>
            </a:r>
            <a:endParaRPr lang="en-US"/>
          </a:p>
          <a:p>
            <a:pPr lvl="1"/>
            <a:r>
              <a:rPr lang="en-US"/>
              <a:t>Number of respondents YoY</a:t>
            </a:r>
            <a:endParaRPr lang="en-US"/>
          </a:p>
          <a:p>
            <a:pPr lvl="1"/>
            <a:r>
              <a:rPr lang="en-US"/>
              <a:t>Number of replies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Recommendations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WPS Presentation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SimSun</vt:lpstr>
      <vt:lpstr>Droid Sans Fallback</vt:lpstr>
      <vt:lpstr>Microsoft YaHei</vt:lpstr>
      <vt:lpstr>Arial Unicode MS</vt:lpstr>
      <vt:lpstr>Arial Black</vt:lpstr>
      <vt:lpstr>SimSun</vt:lpstr>
      <vt:lpstr>Noto Color Emoji</vt:lpstr>
      <vt:lpstr>Office Theme</vt:lpstr>
      <vt:lpstr>Chat tool usage performace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tim</cp:lastModifiedBy>
  <cp:revision>8</cp:revision>
  <dcterms:created xsi:type="dcterms:W3CDTF">2025-01-13T11:24:28Z</dcterms:created>
  <dcterms:modified xsi:type="dcterms:W3CDTF">2025-01-13T11:24:28Z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