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80477" autoAdjust="0"/>
  </p:normalViewPr>
  <p:slideViewPr>
    <p:cSldViewPr snapToGrid="0" snapToObjects="1">
      <p:cViewPr varScale="1">
        <p:scale>
          <a:sx n="72" d="100"/>
          <a:sy n="72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Stephens" userId="04d984e7-3e34-43a2-a991-66b36e927379" providerId="ADAL" clId="{44EB8F5F-533B-42AA-A9CC-F20C5CBB2C7E}"/>
    <pc:docChg chg="modSld">
      <pc:chgData name="Timothy Stephens" userId="04d984e7-3e34-43a2-a991-66b36e927379" providerId="ADAL" clId="{44EB8F5F-533B-42AA-A9CC-F20C5CBB2C7E}" dt="2021-05-14T17:50:51.192" v="0"/>
      <pc:docMkLst>
        <pc:docMk/>
      </pc:docMkLst>
      <pc:sldChg chg="modNotesTx">
        <pc:chgData name="Timothy Stephens" userId="04d984e7-3e34-43a2-a991-66b36e927379" providerId="ADAL" clId="{44EB8F5F-533B-42AA-A9CC-F20C5CBB2C7E}" dt="2021-05-14T17:50:51.192" v="0"/>
        <pc:sldMkLst>
          <pc:docMk/>
          <pc:sldMk cId="1887730786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1DB59-4F6F-45F1-B012-206AC58635D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677E-9299-4CF1-B0A7-804CA905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looked into the proteins that contain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crTP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play an important role in three pathways.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the green highlighted are those that do not seem to have a 5’end issue and that have a good KEGG hit coverage.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the yellow highlighted ones are those that don’t have a great KEGG hit coverage. I blasted all of these and they all seem to have the correct conserved domain (see attached ppt.)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677E-9299-4CF1-B0A7-804CA9055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494C-D6E8-1046-B4FC-95FD90AD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1E86-D8B6-DD4C-BEB5-5AC9B048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4B24-F644-0C4B-90AA-BA04054F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B0E0-AC74-3D40-B3A6-06BA29D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8D74-7424-C240-8433-1F0C75D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B6E0-0D1F-6446-868D-98E6A3B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E352-FA0C-0D43-9079-472F26F3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5667-841C-B342-A534-A87219C8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390F-DE4D-6745-9BE8-30AD676F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EE58-2246-B84A-B9ED-798F7523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94381-4A8A-0D4D-8A2C-F2CE99C92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0C971-A3EB-7946-80FE-8A71A793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2B97-B147-CB46-90FB-BA285740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A549-D181-9F49-BE51-33B44A44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1A36-9E38-E64D-A338-E6D8574C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0BD4-CB5F-8F48-AB62-949EAF04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D8E2-93E6-D648-BB12-D34E75F4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0782-10E9-564C-BE4C-052110B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5D74-7CDA-E148-A328-031D7196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3FBC-A33D-F34E-85B9-9D3AEA87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16D9-007A-AC4D-9750-74FFA8C6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5BC5-48D3-2D4C-857F-7D88A13C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CC83-7C14-F54B-BA5C-A3967FF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2946-EE9F-D94B-A0AB-E41512C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879-814E-B44D-817F-02B04465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09A9-B7D7-7F4A-A056-27AF0DD1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FFCF-D5AC-C64D-B1E2-2DF168DA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96BC0-D0C1-9A47-A978-EA7679E2A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8631-C64C-A24D-8DAA-2E489B65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F6660-E501-934D-93F6-EE2CB1F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E2542-95BD-5F4D-BBBF-80908FAD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73F1-C21F-A84F-A753-3156A704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4E12-27FA-4343-AEFF-25AD0BCF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8DAA-EAF7-484B-AA4D-23D77ADB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5208A-B835-2444-A3D9-BAC56F48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08960-06E0-7D4C-8B1C-E2A82791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DF390-B077-554B-9DBC-D7252CED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D0918-83E1-8B43-9C97-5D3C4842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9B001-9307-9548-A35A-CCB2B791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119-83AC-D745-B6FE-0CD25C5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30700-3048-3D4C-83AC-EE9B478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AA2E-AA6E-C943-B9BF-4A128CDC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7C040-1C8E-254C-99EC-B4EE199E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A201-7215-4046-BB86-861582DB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9D550-83EA-9B4D-8EE5-3F70B1DB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48598-ED1E-834E-A5B3-EE1B98AA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01FA-9FD3-5244-8EE1-0E92BB80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DD65-9405-CA40-AC60-8A243B14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F477F-E3CA-F643-8A80-CDF89316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CE41-A781-F745-BFB6-0029A4A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7596-174B-334C-B410-909B2B9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4FD89-2A20-A845-9A85-22FA18A4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823A-BC74-4D40-8C38-BF9B63DA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95B5C-ABFC-D14B-BA6C-A857C1C32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4EF55-0156-FB47-8557-0E5A44E8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DF6D-8029-6547-9B3B-C979D265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C88E-311A-6244-A235-1A090ABC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5C3-BB06-B041-86E2-55B055EE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2F3E-6578-2549-977B-327B7D70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F7CB-D183-614A-8A8C-D0A7A435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2A70-9F6A-1545-9720-DCFE8A4C6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B10F-440E-3C4E-A6F7-4A5BCB8555C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567E-835A-B74F-9441-B1DD9049B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DB28-327E-354D-8BF9-4F91DDF0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67C0-2851-E345-AE20-0361B49A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BB5EB-9D1C-B142-B2E5-B10E7B03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0"/>
            <a:ext cx="1204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8C9DEC-462F-BF4E-8553-212F8889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5"/>
            <a:ext cx="12192000" cy="4334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FE2B4-626D-4246-96A9-BC091BE8BA5C}"/>
              </a:ext>
            </a:extLst>
          </p:cNvPr>
          <p:cNvSpPr txBox="1"/>
          <p:nvPr/>
        </p:nvSpPr>
        <p:spPr>
          <a:xfrm>
            <a:off x="467139" y="566530"/>
            <a:ext cx="27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~47% identity to a bacteria </a:t>
            </a:r>
          </a:p>
        </p:txBody>
      </p:sp>
    </p:spTree>
    <p:extLst>
      <p:ext uri="{BB962C8B-B14F-4D97-AF65-F5344CB8AC3E}">
        <p14:creationId xmlns:p14="http://schemas.microsoft.com/office/powerpoint/2010/main" val="11774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9B61A6-9F13-6D40-B12E-727D9E90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90"/>
            <a:ext cx="12192000" cy="3983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D49-7DC2-F945-ADD3-30E6C2A59768}"/>
              </a:ext>
            </a:extLst>
          </p:cNvPr>
          <p:cNvSpPr txBox="1"/>
          <p:nvPr/>
        </p:nvSpPr>
        <p:spPr>
          <a:xfrm>
            <a:off x="496957" y="636104"/>
            <a:ext cx="29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~57% identity to green algae </a:t>
            </a:r>
          </a:p>
        </p:txBody>
      </p:sp>
    </p:spTree>
    <p:extLst>
      <p:ext uri="{BB962C8B-B14F-4D97-AF65-F5344CB8AC3E}">
        <p14:creationId xmlns:p14="http://schemas.microsoft.com/office/powerpoint/2010/main" val="127174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AC0A49-AB63-464B-9142-FAD3259D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499"/>
            <a:ext cx="12192000" cy="3305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7A14B7-EFCE-A549-A20D-EA761C13864C}"/>
              </a:ext>
            </a:extLst>
          </p:cNvPr>
          <p:cNvSpPr txBox="1"/>
          <p:nvPr/>
        </p:nvSpPr>
        <p:spPr>
          <a:xfrm>
            <a:off x="695739" y="775252"/>
            <a:ext cx="23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~70% identity to plant </a:t>
            </a:r>
          </a:p>
        </p:txBody>
      </p:sp>
    </p:spTree>
    <p:extLst>
      <p:ext uri="{BB962C8B-B14F-4D97-AF65-F5344CB8AC3E}">
        <p14:creationId xmlns:p14="http://schemas.microsoft.com/office/powerpoint/2010/main" val="16014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AFC929-2CB9-8B44-94CE-D646B21F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415"/>
            <a:ext cx="12192000" cy="4421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33153-4A97-3E4D-93FC-86351E140703}"/>
              </a:ext>
            </a:extLst>
          </p:cNvPr>
          <p:cNvSpPr txBox="1"/>
          <p:nvPr/>
        </p:nvSpPr>
        <p:spPr>
          <a:xfrm>
            <a:off x="795130" y="616226"/>
            <a:ext cx="24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~66 identity to bacteria </a:t>
            </a:r>
          </a:p>
        </p:txBody>
      </p:sp>
    </p:spTree>
    <p:extLst>
      <p:ext uri="{BB962C8B-B14F-4D97-AF65-F5344CB8AC3E}">
        <p14:creationId xmlns:p14="http://schemas.microsoft.com/office/powerpoint/2010/main" val="22265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5E91B0-074F-8D4B-B9A2-72EAA92F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577"/>
            <a:ext cx="12192000" cy="4430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84CAC-777A-BA4F-8892-9E311DD15288}"/>
              </a:ext>
            </a:extLst>
          </p:cNvPr>
          <p:cNvSpPr txBox="1"/>
          <p:nvPr/>
        </p:nvSpPr>
        <p:spPr>
          <a:xfrm>
            <a:off x="715617" y="487017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49% identity to fungi</a:t>
            </a:r>
          </a:p>
        </p:txBody>
      </p:sp>
    </p:spTree>
    <p:extLst>
      <p:ext uri="{BB962C8B-B14F-4D97-AF65-F5344CB8AC3E}">
        <p14:creationId xmlns:p14="http://schemas.microsoft.com/office/powerpoint/2010/main" val="33528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978358-ECAA-664B-BFEE-C98F99D3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71"/>
            <a:ext cx="12192000" cy="4463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F57B1D-B8AF-5F40-AFDF-71DA5905F164}"/>
              </a:ext>
            </a:extLst>
          </p:cNvPr>
          <p:cNvSpPr txBox="1"/>
          <p:nvPr/>
        </p:nvSpPr>
        <p:spPr>
          <a:xfrm>
            <a:off x="715617" y="487017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 identity to fungi</a:t>
            </a:r>
          </a:p>
        </p:txBody>
      </p:sp>
    </p:spTree>
    <p:extLst>
      <p:ext uri="{BB962C8B-B14F-4D97-AF65-F5344CB8AC3E}">
        <p14:creationId xmlns:p14="http://schemas.microsoft.com/office/powerpoint/2010/main" val="3650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Arwa Gabr</dc:creator>
  <cp:lastModifiedBy>Timothy Stephens</cp:lastModifiedBy>
  <cp:revision>5</cp:revision>
  <dcterms:created xsi:type="dcterms:W3CDTF">2021-04-16T18:02:17Z</dcterms:created>
  <dcterms:modified xsi:type="dcterms:W3CDTF">2021-05-14T18:20:41Z</dcterms:modified>
</cp:coreProperties>
</file>