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6" r:id="rId3"/>
    <p:sldId id="262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4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45A03-1AF0-422C-AD5C-73FDF0CCF04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EF03-241E-4A02-B3B6-265AC3B1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MSTRG.19005.3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EF03-241E-4A02-B3B6-265AC3B13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region expressed. Closest gene model is MSTRG.17924.1 but it doesn’t overlap with original gene (g28623.t1). </a:t>
            </a:r>
            <a:r>
              <a:rPr lang="en-US" dirty="0" err="1"/>
              <a:t>Psudogene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EF03-241E-4A02-B3B6-265AC3B13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9C0006"/>
                </a:solidFill>
                <a:effectLst/>
                <a:latin typeface="Calibri" panose="020F0502020204030204" pitchFamily="34" charset="0"/>
              </a:rPr>
              <a:t>No transcript model for some reason??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EF03-241E-4A02-B3B6-265AC3B13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EF03-241E-4A02-B3B6-265AC3B13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EF03-241E-4A02-B3B6-265AC3B13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28B5-25A3-4B14-A41F-3E18BAA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B8DC7-C818-4E2D-9DC4-5F6CE704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250F-7625-4372-885A-8C67603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1350-F37B-4EF9-93B9-4827789E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69C9-5963-4A84-9BD6-95CB3E3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FCBE-57F2-4A77-AF62-9C5141A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39FE-FD45-407A-9F7D-7336DD5DC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EBFC-BB1E-4926-A2FD-1CFBFED4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4F41-50F1-45F4-A45A-2912DE31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E5C7-A6F3-42B4-B2A2-A5C1144F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4126D-6450-48EC-BC64-8FC204A90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347A-3F6D-418D-A3BB-7B046152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AB4C-CF8E-4DB6-BF3D-C4E19C6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D0C0-989C-457B-9C3A-08DCD61C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9E01-279E-4BB0-9A37-C458F44F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AD8E-DDE7-45B3-BF09-AF08A9A3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BB25-DD93-410A-8BEB-5E088AB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7505-876C-4DA2-A2FB-FD078191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DFF6-70CA-41F7-8D87-D9E54BB4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B97C-323F-4E13-96DD-F0519C3E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5DDD-082D-4C73-85E2-1AF8FD0A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D2EE-4CAA-4F4C-A191-99248B01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E4AC-1BFF-43C3-ADCD-F93BED3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B744-CF68-4F79-AAB7-6FC0BFAB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5C57-3B5B-47AA-B1B6-A42AB7EA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1888-3B01-4044-91EA-F686467F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F6C-6E2D-4969-AE95-D14FDD0D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8C668-725F-41B0-9C34-25CC8C5D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819B-BD18-4C28-A91A-E3F60A1C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A0633-6DD6-4886-B6BE-A06E64E6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DF60-B0F2-4335-8B07-A7929193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D357-7F85-48E2-831C-A5171F42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774D5-4A09-4D7E-B43A-59FB6608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546F-12F9-4E69-AA47-5C5563B2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32EA6-CCF5-4E3C-8024-7BA83B41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4332D-B5B9-466B-8A3E-9917CCF71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E86D-5EB3-43CF-BADC-4E568B9A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79EA-C7D8-4CC3-A548-6F7213F9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B57B6-5DAF-4F2D-9FE1-78440BD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510-A910-4F3C-A741-8B2AC60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0636B-47C0-4DC5-82F7-05C8BCE4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2C01-1214-4891-A740-E946DD94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912E9-EDA3-4AA4-8251-22C9F42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98387-BAD6-460A-9302-34C0CA50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CF777-4466-432B-BE62-21916F11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64512-434B-4B16-9716-1ECD360A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5CC7-8F58-4610-963E-BD09809F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A6B2-3E48-4C4E-B7A7-2B73F3D4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B973-A77D-432C-B6CF-A372EB7E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569C-6D2B-4518-9018-F523EF57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9029-B8E3-4B10-A569-9DB3BFF8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20D87-C691-4050-919C-AD59365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1F26-68F8-4275-872E-365927C1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A21FD-6E31-428A-9F1B-ED8F6EF99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DD3EC-F7BF-485C-9883-866E474E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23B9-88F2-4180-AD4A-621DEC7D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B061-58E8-46CB-996C-3D3E803C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FB473-1E8D-4D0D-8F8C-D4D06609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1038E-5ACA-4AD2-866C-47D2B12B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31C6-C691-425E-81FD-62A2FF8E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B425-F70B-4FBB-9EB8-0E7B10DC6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E54B-4011-468D-8693-1DAF2287EDB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11A5-9857-4B59-A4B6-9947CC56C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B3A0-F3DB-4872-8BA2-6E216A91C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94DF-3A27-4032-B6AA-53DF665E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F6E0-E752-4E14-B957-796FBE0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DNA Replication</a:t>
            </a:r>
          </a:p>
        </p:txBody>
      </p:sp>
    </p:spTree>
    <p:extLst>
      <p:ext uri="{BB962C8B-B14F-4D97-AF65-F5344CB8AC3E}">
        <p14:creationId xmlns:p14="http://schemas.microsoft.com/office/powerpoint/2010/main" val="315764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g30959.t1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BBA4C-52D7-45CF-941A-47F5957B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909"/>
            <a:ext cx="12192000" cy="61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g6763.t1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3057B-B179-4403-8D42-F24815EB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909"/>
            <a:ext cx="12192000" cy="61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5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F6E0-E752-4E14-B957-796FBE0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Pyrimidine</a:t>
            </a:r>
          </a:p>
        </p:txBody>
      </p:sp>
    </p:spTree>
    <p:extLst>
      <p:ext uri="{BB962C8B-B14F-4D97-AF65-F5344CB8AC3E}">
        <p14:creationId xmlns:p14="http://schemas.microsoft.com/office/powerpoint/2010/main" val="199606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g61875.t1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2D3DB-8439-4DC4-A809-9D885B1D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63"/>
            <a:ext cx="12192000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g25112.t1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8D053-C683-49AE-B82A-071918DA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060"/>
            <a:ext cx="5957740" cy="3005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82C2D-44FC-45F3-B295-630C6E55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86" y="3359259"/>
            <a:ext cx="7167514" cy="36131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FEA60A-B8FF-4740-9A6C-61B71D06B2A8}"/>
              </a:ext>
            </a:extLst>
          </p:cNvPr>
          <p:cNvCxnSpPr>
            <a:cxnSpLocks/>
          </p:cNvCxnSpPr>
          <p:nvPr/>
        </p:nvCxnSpPr>
        <p:spPr>
          <a:xfrm>
            <a:off x="4901938" y="2573518"/>
            <a:ext cx="5071621" cy="312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8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g25116.t1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719E-AC1A-4432-A81C-78D696B6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000"/>
            <a:ext cx="12192000" cy="61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g30959.t1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0715B-03FE-4570-BDB6-930B9E60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909"/>
            <a:ext cx="12192000" cy="61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F539E-8B8E-44F7-9D29-2DA77C75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625"/>
            <a:ext cx="12192000" cy="6126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3C40DF-190A-4DC8-9B43-65E4778A67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g12172.t1</a:t>
            </a:r>
          </a:p>
        </p:txBody>
      </p:sp>
    </p:spTree>
    <p:extLst>
      <p:ext uri="{BB962C8B-B14F-4D97-AF65-F5344CB8AC3E}">
        <p14:creationId xmlns:p14="http://schemas.microsoft.com/office/powerpoint/2010/main" val="198021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F6E0-E752-4E14-B957-796FBE0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Purine</a:t>
            </a:r>
          </a:p>
        </p:txBody>
      </p:sp>
    </p:spTree>
    <p:extLst>
      <p:ext uri="{BB962C8B-B14F-4D97-AF65-F5344CB8AC3E}">
        <p14:creationId xmlns:p14="http://schemas.microsoft.com/office/powerpoint/2010/main" val="22952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87761-DEF1-4455-A3A6-F96A86DA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781"/>
            <a:ext cx="12192000" cy="61344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F7D3E4-3095-4FFE-8773-FC714DFCDC59}"/>
              </a:ext>
            </a:extLst>
          </p:cNvPr>
          <p:cNvCxnSpPr>
            <a:cxnSpLocks/>
          </p:cNvCxnSpPr>
          <p:nvPr/>
        </p:nvCxnSpPr>
        <p:spPr>
          <a:xfrm flipH="1" flipV="1">
            <a:off x="9549353" y="4543721"/>
            <a:ext cx="395925" cy="820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D3B8F2-22FD-4AEC-975E-9F1C0D98A470}"/>
              </a:ext>
            </a:extLst>
          </p:cNvPr>
          <p:cNvSpPr txBox="1"/>
          <p:nvPr/>
        </p:nvSpPr>
        <p:spPr>
          <a:xfrm>
            <a:off x="9037948" y="5363852"/>
            <a:ext cx="181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g28623.t1</a:t>
            </a:r>
          </a:p>
          <a:p>
            <a:pPr algn="ctr"/>
            <a:r>
              <a:rPr lang="en-US" dirty="0"/>
              <a:t>~50x coverage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C49827-C588-46CD-885D-61F5C89035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g28623.t1</a:t>
            </a:r>
          </a:p>
        </p:txBody>
      </p:sp>
    </p:spTree>
    <p:extLst>
      <p:ext uri="{BB962C8B-B14F-4D97-AF65-F5344CB8AC3E}">
        <p14:creationId xmlns:p14="http://schemas.microsoft.com/office/powerpoint/2010/main" val="14859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g40143.t1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D0719-DF74-4667-AB88-C390FD0B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54"/>
            <a:ext cx="12192000" cy="61536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4D5A47-AC73-4964-83DA-CFBF658E15C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786542" y="5033913"/>
            <a:ext cx="419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112080-395A-4BE5-B015-579F35270215}"/>
              </a:ext>
            </a:extLst>
          </p:cNvPr>
          <p:cNvSpPr txBox="1"/>
          <p:nvPr/>
        </p:nvSpPr>
        <p:spPr>
          <a:xfrm>
            <a:off x="8206032" y="4849247"/>
            <a:ext cx="18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585x coverage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3C60D-1232-40C6-BC00-DD9A31BA8E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86542" y="5275139"/>
            <a:ext cx="419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599190-6790-4F6F-93CF-B4A44DE97B0A}"/>
              </a:ext>
            </a:extLst>
          </p:cNvPr>
          <p:cNvSpPr txBox="1"/>
          <p:nvPr/>
        </p:nvSpPr>
        <p:spPr>
          <a:xfrm>
            <a:off x="8206032" y="5090473"/>
            <a:ext cx="18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105x coverage</a:t>
            </a:r>
          </a:p>
        </p:txBody>
      </p:sp>
    </p:spTree>
    <p:extLst>
      <p:ext uri="{BB962C8B-B14F-4D97-AF65-F5344CB8AC3E}">
        <p14:creationId xmlns:p14="http://schemas.microsoft.com/office/powerpoint/2010/main" val="423974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g9046.t1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DD51-1491-4998-B668-99B2D3B2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54"/>
            <a:ext cx="12192000" cy="61536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884541-76D4-4180-B6A4-F3B81996BEE7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8121191" y="949205"/>
            <a:ext cx="174397" cy="1030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D6090-6D4A-4171-8A39-FE3A3E107CC0}"/>
              </a:ext>
            </a:extLst>
          </p:cNvPr>
          <p:cNvSpPr txBox="1"/>
          <p:nvPr/>
        </p:nvSpPr>
        <p:spPr>
          <a:xfrm>
            <a:off x="8121191" y="626039"/>
            <a:ext cx="274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splice site (shorter version used)</a:t>
            </a:r>
          </a:p>
        </p:txBody>
      </p:sp>
    </p:spTree>
    <p:extLst>
      <p:ext uri="{BB962C8B-B14F-4D97-AF65-F5344CB8AC3E}">
        <p14:creationId xmlns:p14="http://schemas.microsoft.com/office/powerpoint/2010/main" val="144484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g46092.t1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137B-9C75-4AA8-8CC2-84D5E078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54"/>
            <a:ext cx="12192000" cy="61536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515D84-CB6D-48EE-83C6-95876AB520F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707170" y="968059"/>
            <a:ext cx="174398" cy="1030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6FD6F6-6E4C-4D59-A920-85B5E61C630A}"/>
              </a:ext>
            </a:extLst>
          </p:cNvPr>
          <p:cNvSpPr txBox="1"/>
          <p:nvPr/>
        </p:nvSpPr>
        <p:spPr>
          <a:xfrm>
            <a:off x="6707170" y="644893"/>
            <a:ext cx="53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 cutoff in read mapping. Some soft clipping in the reads to the right. Maybe </a:t>
            </a:r>
            <a:r>
              <a:rPr lang="en-US" dirty="0" err="1"/>
              <a:t>misassemblely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2155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g46396.t1 + g46397.t1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F5E80-4C9D-41DC-AAEA-9325A33D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65"/>
            <a:ext cx="12192000" cy="62958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DB444-1F1A-4CBA-8204-0F6AC7FA33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83464" y="4666268"/>
            <a:ext cx="325224" cy="113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CF76EE-1A49-4423-A5BA-46D607537710}"/>
              </a:ext>
            </a:extLst>
          </p:cNvPr>
          <p:cNvSpPr txBox="1"/>
          <p:nvPr/>
        </p:nvSpPr>
        <p:spPr>
          <a:xfrm>
            <a:off x="4708688" y="5612819"/>
            <a:ext cx="47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Likely part of the same gene. Not super clear cut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B8AE9C-3F7D-4C18-9810-1E7BCFABCFE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436232" y="4741682"/>
            <a:ext cx="961533" cy="105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9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327F-7991-4B22-A34C-208403259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g25116.t1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9B8E6-37E9-499F-BEF3-B161C8DD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9"/>
            <a:ext cx="12192000" cy="61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135</Words>
  <Application>Microsoft Office PowerPoint</Application>
  <PresentationFormat>Widescreen</PresentationFormat>
  <Paragraphs>31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DNA Replication</vt:lpstr>
      <vt:lpstr>PowerPoint Presentation</vt:lpstr>
      <vt:lpstr>Purine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Pyrimidine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Stephens</dc:creator>
  <cp:lastModifiedBy>Timothy Stephens</cp:lastModifiedBy>
  <cp:revision>21</cp:revision>
  <dcterms:created xsi:type="dcterms:W3CDTF">2021-03-03T18:50:16Z</dcterms:created>
  <dcterms:modified xsi:type="dcterms:W3CDTF">2021-03-04T16:40:51Z</dcterms:modified>
</cp:coreProperties>
</file>